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4" r:id="rId6"/>
    <p:sldId id="265" r:id="rId7"/>
    <p:sldId id="271" r:id="rId8"/>
    <p:sldId id="272" r:id="rId9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BD5"/>
    <a:srgbClr val="A8B7CA"/>
    <a:srgbClr val="FFFFFF"/>
    <a:srgbClr val="2062B0"/>
    <a:srgbClr val="002060"/>
    <a:srgbClr val="273478"/>
    <a:srgbClr val="942825"/>
    <a:srgbClr val="6F8E30"/>
    <a:srgbClr val="275791"/>
    <a:srgbClr val="228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28" y="44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D0CD8-56AE-4075-AE68-E7D5A35D86AB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43000"/>
            <a:ext cx="454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479CA-0879-45DA-B263-B0008780A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6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8748" y="1332037"/>
            <a:ext cx="5545699" cy="792088"/>
          </a:xfrm>
        </p:spPr>
        <p:txBody>
          <a:bodyPr/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Осознанность в управлении образовательной организацией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792" y="5004445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>
            <a:off x="719832" y="4134679"/>
            <a:ext cx="5438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Мозгалева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Полина Игоревна,</a:t>
            </a:r>
          </a:p>
          <a:p>
            <a:pPr defTabSz="844083"/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директор АНО ДО </a:t>
            </a:r>
            <a:endParaRPr lang="ru-RU" sz="2000" dirty="0" smtClean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/>
            <a:r>
              <a:rPr lang="ru-RU" sz="20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Детский технопарк «</a:t>
            </a:r>
            <a:r>
              <a:rPr lang="ru-RU" sz="20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Кванториум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</a:t>
            </a:r>
            <a:r>
              <a:rPr lang="ru-RU" sz="2000" dirty="0" err="1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г.Томск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/>
            <a:r>
              <a:rPr lang="en-US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@</a:t>
            </a:r>
            <a:r>
              <a:rPr lang="ru-RU" sz="2000" dirty="0" err="1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Polina_Mozgaleva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Picture 6" descr="https://allce.ru/wp-content/uploads/2020/04/Telegram_logo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8" y="5141721"/>
            <a:ext cx="276335" cy="2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064648" y="1116013"/>
            <a:ext cx="1512168" cy="5184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955" y="2424899"/>
            <a:ext cx="5607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Мир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меняется</a:t>
            </a:r>
          </a:p>
        </p:txBody>
      </p:sp>
      <p:pic>
        <p:nvPicPr>
          <p:cNvPr id="1026" name="Picture 2" descr="Очки vr бесплатно ик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341">
            <a:off x="1264089" y="4739853"/>
            <a:ext cx="1116582" cy="11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рон бесплатно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156">
            <a:off x="936997" y="1959031"/>
            <a:ext cx="700090" cy="7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883" y="3138114"/>
            <a:ext cx="8561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Дети осваивают технологии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быстрее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995" y="3677472"/>
            <a:ext cx="6516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20-30 лет школьники станут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 активным населением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8184" y="2124125"/>
            <a:ext cx="4275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Мы должны успевать</a:t>
            </a:r>
          </a:p>
        </p:txBody>
      </p:sp>
      <p:pic>
        <p:nvPicPr>
          <p:cNvPr id="1034" name="Picture 10" descr="Джойстик бесплатно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683">
            <a:off x="5285338" y="714398"/>
            <a:ext cx="1069878" cy="10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ульт дистанционного управления бесплатно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65" y="785454"/>
            <a:ext cx="1070942" cy="10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астольный компьютер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07" y="5026548"/>
            <a:ext cx="1153187" cy="11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Технологии бесплатно ико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44" y="4648480"/>
            <a:ext cx="1145207" cy="11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ланета земля бесплатно икон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7900" y="1662605"/>
            <a:ext cx="764820" cy="7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64448" y="2669192"/>
            <a:ext cx="5607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60762" y="4432183"/>
            <a:ext cx="5607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VUCA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-мир</a:t>
            </a:r>
          </a:p>
        </p:txBody>
      </p:sp>
    </p:spTree>
    <p:extLst>
      <p:ext uri="{BB962C8B-B14F-4D97-AF65-F5344CB8AC3E}">
        <p14:creationId xmlns:p14="http://schemas.microsoft.com/office/powerpoint/2010/main" val="226998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ихи про вопросительный знак — Стихи, картинки и любов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260029"/>
            <a:ext cx="4081636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0" y="611957"/>
            <a:ext cx="7560840" cy="79208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«Большой теннис»</a:t>
            </a:r>
          </a:p>
        </p:txBody>
      </p:sp>
      <p:pic>
        <p:nvPicPr>
          <p:cNvPr id="4098" name="Picture 2" descr="Обувь, одежда и товары для тенниса: как выбрать и где купить | Новости в  &amp;#39;Час Пик&amp;#39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1" y="1404045"/>
            <a:ext cx="6985057" cy="46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9873" y="1412805"/>
            <a:ext cx="6974976" cy="4636161"/>
          </a:xfrm>
          <a:prstGeom prst="rect">
            <a:avLst/>
          </a:prstGeom>
          <a:gradFill>
            <a:gsLst>
              <a:gs pos="0">
                <a:srgbClr val="2062B0">
                  <a:alpha val="30000"/>
                </a:srgbClr>
              </a:gs>
              <a:gs pos="42000">
                <a:schemeClr val="accent1">
                  <a:lumMod val="45000"/>
                  <a:lumOff val="55000"/>
                  <a:alpha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9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15" y="611957"/>
            <a:ext cx="7560840" cy="79208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«Окопы»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s://sun9-12.userapi.com/impg/gujnIPFxqM--RpHyKGu0PexbP40X7tGWpkXq9A/TYKyyOpCRXI.jpg?size=400x264&amp;quality=96&amp;sign=72634581e1b3d19a2460f48ce541c78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4" y="1469724"/>
            <a:ext cx="6743429" cy="44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813" y="1478009"/>
            <a:ext cx="6752730" cy="4442378"/>
          </a:xfrm>
          <a:prstGeom prst="rect">
            <a:avLst/>
          </a:prstGeom>
          <a:gradFill>
            <a:gsLst>
              <a:gs pos="0">
                <a:srgbClr val="2062B0">
                  <a:alpha val="20000"/>
                </a:srgbClr>
              </a:gs>
              <a:gs pos="42000">
                <a:schemeClr val="accent1">
                  <a:lumMod val="45000"/>
                  <a:lumOff val="55000"/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611957"/>
            <a:ext cx="7560840" cy="79208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Беговая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дорожка»</a:t>
            </a:r>
          </a:p>
        </p:txBody>
      </p:sp>
      <p:pic>
        <p:nvPicPr>
          <p:cNvPr id="3076" name="Picture 4" descr="Беговая дорожка RUN 100 DOMYOS - купить в интернет-магазине decathlon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" y="2218928"/>
            <a:ext cx="2095400" cy="2095400"/>
          </a:xfrm>
          <a:prstGeom prst="rect">
            <a:avLst/>
          </a:prstGeom>
          <a:gradFill>
            <a:gsLst>
              <a:gs pos="0">
                <a:srgbClr val="2062B0">
                  <a:alpha val="30000"/>
                </a:srgbClr>
              </a:gs>
              <a:gs pos="42000">
                <a:schemeClr val="accent1">
                  <a:lumMod val="45000"/>
                  <a:lumOff val="55000"/>
                  <a:alpha val="30000"/>
                </a:schemeClr>
              </a:gs>
              <a:gs pos="100000">
                <a:schemeClr val="bg1">
                  <a:alpha val="30000"/>
                </a:schemeClr>
              </a:gs>
            </a:gsLst>
            <a:lin ang="5400000" scaled="1"/>
          </a:gradFill>
        </p:spPr>
      </p:pic>
      <p:pic>
        <p:nvPicPr>
          <p:cNvPr id="3078" name="Picture 6" descr="Как выбрать беговую дорожку. Советы тренера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"/>
          <a:stretch/>
        </p:blipFill>
        <p:spPr bwMode="auto">
          <a:xfrm>
            <a:off x="2603169" y="4314328"/>
            <a:ext cx="3586980" cy="19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Беговая дорожка RUN 100 DOMYOS - купить в интернет-магазине decathlon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34" y="2253039"/>
            <a:ext cx="2095400" cy="20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лезен ли бег для здоровья человека – беговые дорож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37" y="1456828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1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032" y="3937270"/>
            <a:ext cx="5699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измеряете? Измеряете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Значение бесплатно ик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6" y="862039"/>
            <a:ext cx="719984" cy="7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0032" y="1044005"/>
            <a:ext cx="3642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ценность?</a:t>
            </a:r>
          </a:p>
        </p:txBody>
      </p:sp>
      <p:pic>
        <p:nvPicPr>
          <p:cNvPr id="7176" name="Picture 8" descr="Кула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6" y="1854322"/>
            <a:ext cx="719984" cy="7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20032" y="1952704"/>
            <a:ext cx="4198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Мышление бесплатно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6" y="2846605"/>
            <a:ext cx="719984" cy="7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20032" y="2916522"/>
            <a:ext cx="4938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Есть ли 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вас гипотеза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180" name="Picture 12" descr="Маши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6" y="3838888"/>
            <a:ext cx="719984" cy="7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Рабочая команда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6" y="4831170"/>
            <a:ext cx="719984" cy="7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20032" y="4958018"/>
            <a:ext cx="5298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Команда или коллектив?</a:t>
            </a:r>
          </a:p>
        </p:txBody>
      </p:sp>
    </p:spTree>
    <p:extLst>
      <p:ext uri="{BB962C8B-B14F-4D97-AF65-F5344CB8AC3E}">
        <p14:creationId xmlns:p14="http://schemas.microsoft.com/office/powerpoint/2010/main" val="26751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8748" y="1332037"/>
            <a:ext cx="5545699" cy="792088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Осознанность в управлении образовательной организацией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792" y="5004445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>
            <a:off x="719832" y="4134679"/>
            <a:ext cx="5438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Мозгалева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Полина Игоревна,</a:t>
            </a:r>
          </a:p>
          <a:p>
            <a:pPr defTabSz="844083"/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директор АНО ДО </a:t>
            </a:r>
            <a:endParaRPr lang="ru-RU" sz="2000" dirty="0" smtClean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/>
            <a:r>
              <a:rPr lang="ru-RU" sz="20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Детский технопарк «</a:t>
            </a:r>
            <a:r>
              <a:rPr lang="ru-RU" sz="20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Кванториум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</a:t>
            </a:r>
            <a:r>
              <a:rPr lang="ru-RU" sz="2000" dirty="0" err="1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г.Томск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/>
            <a:r>
              <a:rPr lang="en-US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@</a:t>
            </a:r>
            <a:r>
              <a:rPr lang="ru-RU" sz="2000" dirty="0" err="1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Polina_Mozgaleva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Picture 6" descr="https://allce.ru/wp-content/uploads/2020/04/Telegram_logo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8" y="5141721"/>
            <a:ext cx="276335" cy="2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100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Tahoma</vt:lpstr>
      <vt:lpstr>Тема Office</vt:lpstr>
      <vt:lpstr>Осознанность в управлении образовательной организацией</vt:lpstr>
      <vt:lpstr>Презентация PowerPoint</vt:lpstr>
      <vt:lpstr>Презентация PowerPoint</vt:lpstr>
      <vt:lpstr>Модель «Большой теннис»</vt:lpstr>
      <vt:lpstr>Модель «Окопы»</vt:lpstr>
      <vt:lpstr>Модель «Беговая дорожка»</vt:lpstr>
      <vt:lpstr>Презентация PowerPoint</vt:lpstr>
      <vt:lpstr>Осознанность в управлении образовательной организацией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start</cp:lastModifiedBy>
  <cp:revision>84</cp:revision>
  <dcterms:created xsi:type="dcterms:W3CDTF">2021-07-29T09:26:48Z</dcterms:created>
  <dcterms:modified xsi:type="dcterms:W3CDTF">2021-08-19T05:33:55Z</dcterms:modified>
</cp:coreProperties>
</file>