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57" r:id="rId4"/>
    <p:sldId id="263" r:id="rId5"/>
    <p:sldId id="264" r:id="rId6"/>
    <p:sldId id="265" r:id="rId7"/>
    <p:sldId id="262" r:id="rId8"/>
    <p:sldId id="266" r:id="rId9"/>
    <p:sldId id="259" r:id="rId10"/>
    <p:sldId id="261" r:id="rId11"/>
    <p:sldId id="260" r:id="rId12"/>
    <p:sldId id="271" r:id="rId13"/>
    <p:sldId id="276" r:id="rId14"/>
    <p:sldId id="275" r:id="rId15"/>
    <p:sldId id="258" r:id="rId16"/>
    <p:sldId id="273" r:id="rId17"/>
    <p:sldId id="268" r:id="rId18"/>
    <p:sldId id="274" r:id="rId19"/>
    <p:sldId id="267" r:id="rId20"/>
    <p:sldId id="269" r:id="rId21"/>
    <p:sldId id="278" r:id="rId22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56" y="108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767F5-2F78-432A-A425-3B725E3712E9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2E6400-A308-4DCE-835D-7C3FAE2AA04E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формирование нормативной базы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999E4419-B1C1-4D64-A685-E0E503D1395B}" type="parTrans" cxnId="{0F92CB18-7FD0-46DF-81F7-356190E2BA7C}">
      <dgm:prSet/>
      <dgm:spPr/>
      <dgm:t>
        <a:bodyPr/>
        <a:lstStyle/>
        <a:p>
          <a:endParaRPr lang="ru-RU"/>
        </a:p>
      </dgm:t>
    </dgm:pt>
    <dgm:pt modelId="{F1A18580-CB4D-4C04-A94C-EB3CF15D4259}" type="sibTrans" cxnId="{0F92CB18-7FD0-46DF-81F7-356190E2BA7C}">
      <dgm:prSet/>
      <dgm:spPr/>
      <dgm:t>
        <a:bodyPr/>
        <a:lstStyle/>
        <a:p>
          <a:endParaRPr lang="ru-RU"/>
        </a:p>
      </dgm:t>
    </dgm:pt>
    <dgm:pt modelId="{E6F76E13-A9B2-40B8-BAA0-81E0BEDCF9E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Arial Narrow" panose="020B060602020203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 Narrow" panose="020B0606020202030204" pitchFamily="34" charset="0"/>
            </a:rPr>
            <a:t>определение потребности</a:t>
          </a: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3730F34-BDE3-4A35-85E3-E40299A3AED2}" type="parTrans" cxnId="{E530F6D8-3499-4CD7-BF3E-8F93DBEC8AA5}">
      <dgm:prSet/>
      <dgm:spPr/>
      <dgm:t>
        <a:bodyPr/>
        <a:lstStyle/>
        <a:p>
          <a:endParaRPr lang="ru-RU"/>
        </a:p>
      </dgm:t>
    </dgm:pt>
    <dgm:pt modelId="{B549AA0D-8B1F-47A5-9016-EEF3E58657D4}" type="sibTrans" cxnId="{E530F6D8-3499-4CD7-BF3E-8F93DBEC8AA5}">
      <dgm:prSet/>
      <dgm:spPr/>
      <dgm:t>
        <a:bodyPr/>
        <a:lstStyle/>
        <a:p>
          <a:endParaRPr lang="ru-RU"/>
        </a:p>
      </dgm:t>
    </dgm:pt>
    <dgm:pt modelId="{60B41DC5-B46E-42C8-A63D-51B1C38E5C01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конкурсный отбор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2908117-798E-4300-831F-6A4C923EBC7F}" type="parTrans" cxnId="{5FAC7FA8-F24D-4CF0-9FBC-79B70044AAFB}">
      <dgm:prSet/>
      <dgm:spPr/>
      <dgm:t>
        <a:bodyPr/>
        <a:lstStyle/>
        <a:p>
          <a:endParaRPr lang="ru-RU"/>
        </a:p>
      </dgm:t>
    </dgm:pt>
    <dgm:pt modelId="{B24FB31D-3D6F-4B3B-8BBC-284EDB1522D2}" type="sibTrans" cxnId="{5FAC7FA8-F24D-4CF0-9FBC-79B70044AAFB}">
      <dgm:prSet/>
      <dgm:spPr/>
      <dgm:t>
        <a:bodyPr/>
        <a:lstStyle/>
        <a:p>
          <a:endParaRPr lang="ru-RU"/>
        </a:p>
      </dgm:t>
    </dgm:pt>
    <dgm:pt modelId="{5C406475-A671-418B-821F-5F98C92D0756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использование резерва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C287705B-AA1C-4488-B228-015942D9861E}" type="parTrans" cxnId="{68320A3C-2A68-43C5-A1EB-B3C24F7DC0B7}">
      <dgm:prSet/>
      <dgm:spPr/>
      <dgm:t>
        <a:bodyPr/>
        <a:lstStyle/>
        <a:p>
          <a:endParaRPr lang="ru-RU"/>
        </a:p>
      </dgm:t>
    </dgm:pt>
    <dgm:pt modelId="{8AD36DB5-6F83-4211-941C-86322D3817DD}" type="sibTrans" cxnId="{68320A3C-2A68-43C5-A1EB-B3C24F7DC0B7}">
      <dgm:prSet/>
      <dgm:spPr/>
      <dgm:t>
        <a:bodyPr/>
        <a:lstStyle/>
        <a:p>
          <a:endParaRPr lang="ru-RU"/>
        </a:p>
      </dgm:t>
    </dgm:pt>
    <dgm:pt modelId="{64BE7CB1-637F-493B-A77E-3D8D19ACA399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подготовка  и развитие резерва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1588C0EE-AC85-45BE-B647-87E0BA383400}" type="parTrans" cxnId="{A8F51AB8-028D-410B-AAFC-BD2DABA00145}">
      <dgm:prSet/>
      <dgm:spPr/>
      <dgm:t>
        <a:bodyPr/>
        <a:lstStyle/>
        <a:p>
          <a:endParaRPr lang="ru-RU"/>
        </a:p>
      </dgm:t>
    </dgm:pt>
    <dgm:pt modelId="{BE05AB5A-A30B-4B9E-90A2-37C7988CFA42}" type="sibTrans" cxnId="{A8F51AB8-028D-410B-AAFC-BD2DABA00145}">
      <dgm:prSet/>
      <dgm:spPr/>
      <dgm:t>
        <a:bodyPr/>
        <a:lstStyle/>
        <a:p>
          <a:endParaRPr lang="ru-RU"/>
        </a:p>
      </dgm:t>
    </dgm:pt>
    <dgm:pt modelId="{1D12F17E-BF1F-44CA-9C03-928148A5D95E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оценка эффективности работы с резервом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E954E00C-B668-422D-B4F6-D4AD78495CAC}" type="parTrans" cxnId="{2FBD5CB7-6D35-4836-8CBE-58369926C67B}">
      <dgm:prSet/>
      <dgm:spPr/>
      <dgm:t>
        <a:bodyPr/>
        <a:lstStyle/>
        <a:p>
          <a:endParaRPr lang="ru-RU"/>
        </a:p>
      </dgm:t>
    </dgm:pt>
    <dgm:pt modelId="{DCE398CE-3CD9-4659-9A10-62374299E387}" type="sibTrans" cxnId="{2FBD5CB7-6D35-4836-8CBE-58369926C67B}">
      <dgm:prSet/>
      <dgm:spPr/>
      <dgm:t>
        <a:bodyPr/>
        <a:lstStyle/>
        <a:p>
          <a:endParaRPr lang="ru-RU"/>
        </a:p>
      </dgm:t>
    </dgm:pt>
    <dgm:pt modelId="{6BAF6B55-70FA-4CE2-9DF1-A1DDFC7FDCB6}" type="pres">
      <dgm:prSet presAssocID="{6D3767F5-2F78-432A-A425-3B725E3712E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DD32455-3007-4B89-A46D-EF70F67F12BC}" type="pres">
      <dgm:prSet presAssocID="{6D3767F5-2F78-432A-A425-3B725E3712E9}" presName="pyramid" presStyleLbl="node1" presStyleIdx="0" presStyleCnt="1"/>
      <dgm:spPr/>
    </dgm:pt>
    <dgm:pt modelId="{B7D7E509-AF00-4233-947F-AA16BD7F258A}" type="pres">
      <dgm:prSet presAssocID="{6D3767F5-2F78-432A-A425-3B725E3712E9}" presName="theList" presStyleCnt="0"/>
      <dgm:spPr/>
    </dgm:pt>
    <dgm:pt modelId="{EA27D3BB-C002-427C-9E54-3577592F5588}" type="pres">
      <dgm:prSet presAssocID="{BE2E6400-A308-4DCE-835D-7C3FAE2AA04E}" presName="aNode" presStyleLbl="fgAcc1" presStyleIdx="0" presStyleCnt="6" custScaleX="98886" custScaleY="57104" custLinFactY="-9431" custLinFactNeighborX="-28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2028A-9E84-4A08-9BC7-84F3E9B3C603}" type="pres">
      <dgm:prSet presAssocID="{BE2E6400-A308-4DCE-835D-7C3FAE2AA04E}" presName="aSpace" presStyleCnt="0"/>
      <dgm:spPr/>
    </dgm:pt>
    <dgm:pt modelId="{B7DCF268-B97C-4E5D-BC3F-D1F310463E46}" type="pres">
      <dgm:prSet presAssocID="{E6F76E13-A9B2-40B8-BAA0-81E0BEDCF9E7}" presName="aNode" presStyleLbl="fgAcc1" presStyleIdx="1" presStyleCnt="6" custScaleX="94225" custScaleY="60743" custLinFactNeighborX="-1765" custLinFactNeighborY="-95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9AA7C-61B8-4C7C-9752-3D31701574C9}" type="pres">
      <dgm:prSet presAssocID="{E6F76E13-A9B2-40B8-BAA0-81E0BEDCF9E7}" presName="aSpace" presStyleCnt="0"/>
      <dgm:spPr/>
    </dgm:pt>
    <dgm:pt modelId="{463007E3-4EAE-44F9-9D67-C77C5F39C663}" type="pres">
      <dgm:prSet presAssocID="{60B41DC5-B46E-42C8-A63D-51B1C38E5C01}" presName="aNode" presStyleLbl="fgAcc1" presStyleIdx="2" presStyleCnt="6" custScaleX="92325" custScaleY="44576" custLinFactNeighborX="-152" custLinFactNeighborY="-18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3AB7F-B17C-44B6-AFCD-2FF394F7653B}" type="pres">
      <dgm:prSet presAssocID="{60B41DC5-B46E-42C8-A63D-51B1C38E5C01}" presName="aSpace" presStyleCnt="0"/>
      <dgm:spPr/>
    </dgm:pt>
    <dgm:pt modelId="{6AE395A5-D675-40C9-AD83-8C188A27BFC6}" type="pres">
      <dgm:prSet presAssocID="{64BE7CB1-637F-493B-A77E-3D8D19ACA399}" presName="aNode" presStyleLbl="fgAcc1" presStyleIdx="3" presStyleCnt="6" custScaleX="96413" custScaleY="71690" custLinFactY="2335" custLinFactNeighborX="-9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9C599-BB2D-418F-9152-5179D899F605}" type="pres">
      <dgm:prSet presAssocID="{64BE7CB1-637F-493B-A77E-3D8D19ACA399}" presName="aSpace" presStyleCnt="0"/>
      <dgm:spPr/>
    </dgm:pt>
    <dgm:pt modelId="{B9235132-E8D8-4E72-A177-B1D33B1CEF58}" type="pres">
      <dgm:prSet presAssocID="{5C406475-A671-418B-821F-5F98C92D0756}" presName="aNode" presStyleLbl="fgAcc1" presStyleIdx="4" presStyleCnt="6" custScaleX="95675" custScaleY="40642" custLinFactY="8162" custLinFactNeighborX="-6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BE052-A637-4A41-8D1F-63498E633129}" type="pres">
      <dgm:prSet presAssocID="{5C406475-A671-418B-821F-5F98C92D0756}" presName="aSpace" presStyleCnt="0"/>
      <dgm:spPr/>
    </dgm:pt>
    <dgm:pt modelId="{9C4BC15C-4620-42EB-B830-34D1C8B13CE9}" type="pres">
      <dgm:prSet presAssocID="{1D12F17E-BF1F-44CA-9C03-928148A5D95E}" presName="aNode" presStyleLbl="fgAcc1" presStyleIdx="5" presStyleCnt="6" custScaleX="91618" custScaleY="74033" custLinFactY="14638" custLinFactNeighborX="-6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9E2BF-763B-4A2B-A6E1-2243F7AAC0C9}" type="pres">
      <dgm:prSet presAssocID="{1D12F17E-BF1F-44CA-9C03-928148A5D95E}" presName="aSpace" presStyleCnt="0"/>
      <dgm:spPr/>
    </dgm:pt>
  </dgm:ptLst>
  <dgm:cxnLst>
    <dgm:cxn modelId="{1278B342-441A-440D-9C9C-88937A1BD505}" type="presOf" srcId="{60B41DC5-B46E-42C8-A63D-51B1C38E5C01}" destId="{463007E3-4EAE-44F9-9D67-C77C5F39C663}" srcOrd="0" destOrd="0" presId="urn:microsoft.com/office/officeart/2005/8/layout/pyramid2"/>
    <dgm:cxn modelId="{7A52BED6-32C8-4933-84B4-BE1297F75938}" type="presOf" srcId="{1D12F17E-BF1F-44CA-9C03-928148A5D95E}" destId="{9C4BC15C-4620-42EB-B830-34D1C8B13CE9}" srcOrd="0" destOrd="0" presId="urn:microsoft.com/office/officeart/2005/8/layout/pyramid2"/>
    <dgm:cxn modelId="{68320A3C-2A68-43C5-A1EB-B3C24F7DC0B7}" srcId="{6D3767F5-2F78-432A-A425-3B725E3712E9}" destId="{5C406475-A671-418B-821F-5F98C92D0756}" srcOrd="4" destOrd="0" parTransId="{C287705B-AA1C-4488-B228-015942D9861E}" sibTransId="{8AD36DB5-6F83-4211-941C-86322D3817DD}"/>
    <dgm:cxn modelId="{5FAC7FA8-F24D-4CF0-9FBC-79B70044AAFB}" srcId="{6D3767F5-2F78-432A-A425-3B725E3712E9}" destId="{60B41DC5-B46E-42C8-A63D-51B1C38E5C01}" srcOrd="2" destOrd="0" parTransId="{42908117-798E-4300-831F-6A4C923EBC7F}" sibTransId="{B24FB31D-3D6F-4B3B-8BBC-284EDB1522D2}"/>
    <dgm:cxn modelId="{A07C3FED-29B3-4D95-8E2C-88FF012C1C21}" type="presOf" srcId="{E6F76E13-A9B2-40B8-BAA0-81E0BEDCF9E7}" destId="{B7DCF268-B97C-4E5D-BC3F-D1F310463E46}" srcOrd="0" destOrd="0" presId="urn:microsoft.com/office/officeart/2005/8/layout/pyramid2"/>
    <dgm:cxn modelId="{E530F6D8-3499-4CD7-BF3E-8F93DBEC8AA5}" srcId="{6D3767F5-2F78-432A-A425-3B725E3712E9}" destId="{E6F76E13-A9B2-40B8-BAA0-81E0BEDCF9E7}" srcOrd="1" destOrd="0" parTransId="{C3730F34-BDE3-4A35-85E3-E40299A3AED2}" sibTransId="{B549AA0D-8B1F-47A5-9016-EEF3E58657D4}"/>
    <dgm:cxn modelId="{48863425-59D9-41FB-B770-E6FF807A7380}" type="presOf" srcId="{6D3767F5-2F78-432A-A425-3B725E3712E9}" destId="{6BAF6B55-70FA-4CE2-9DF1-A1DDFC7FDCB6}" srcOrd="0" destOrd="0" presId="urn:microsoft.com/office/officeart/2005/8/layout/pyramid2"/>
    <dgm:cxn modelId="{5BD4A8C5-8683-4EFD-A05D-FDD8136BC8C8}" type="presOf" srcId="{64BE7CB1-637F-493B-A77E-3D8D19ACA399}" destId="{6AE395A5-D675-40C9-AD83-8C188A27BFC6}" srcOrd="0" destOrd="0" presId="urn:microsoft.com/office/officeart/2005/8/layout/pyramid2"/>
    <dgm:cxn modelId="{EE7C856D-A27E-4812-A6AB-F10D09D24E25}" type="presOf" srcId="{5C406475-A671-418B-821F-5F98C92D0756}" destId="{B9235132-E8D8-4E72-A177-B1D33B1CEF58}" srcOrd="0" destOrd="0" presId="urn:microsoft.com/office/officeart/2005/8/layout/pyramid2"/>
    <dgm:cxn modelId="{A8F51AB8-028D-410B-AAFC-BD2DABA00145}" srcId="{6D3767F5-2F78-432A-A425-3B725E3712E9}" destId="{64BE7CB1-637F-493B-A77E-3D8D19ACA399}" srcOrd="3" destOrd="0" parTransId="{1588C0EE-AC85-45BE-B647-87E0BA383400}" sibTransId="{BE05AB5A-A30B-4B9E-90A2-37C7988CFA42}"/>
    <dgm:cxn modelId="{1B251C9E-8C94-469D-87AA-428BA7FC542F}" type="presOf" srcId="{BE2E6400-A308-4DCE-835D-7C3FAE2AA04E}" destId="{EA27D3BB-C002-427C-9E54-3577592F5588}" srcOrd="0" destOrd="0" presId="urn:microsoft.com/office/officeart/2005/8/layout/pyramid2"/>
    <dgm:cxn modelId="{2FBD5CB7-6D35-4836-8CBE-58369926C67B}" srcId="{6D3767F5-2F78-432A-A425-3B725E3712E9}" destId="{1D12F17E-BF1F-44CA-9C03-928148A5D95E}" srcOrd="5" destOrd="0" parTransId="{E954E00C-B668-422D-B4F6-D4AD78495CAC}" sibTransId="{DCE398CE-3CD9-4659-9A10-62374299E387}"/>
    <dgm:cxn modelId="{0F92CB18-7FD0-46DF-81F7-356190E2BA7C}" srcId="{6D3767F5-2F78-432A-A425-3B725E3712E9}" destId="{BE2E6400-A308-4DCE-835D-7C3FAE2AA04E}" srcOrd="0" destOrd="0" parTransId="{999E4419-B1C1-4D64-A685-E0E503D1395B}" sibTransId="{F1A18580-CB4D-4C04-A94C-EB3CF15D4259}"/>
    <dgm:cxn modelId="{BEE0CA2A-49A3-4B85-883E-9F38BEC14B88}" type="presParOf" srcId="{6BAF6B55-70FA-4CE2-9DF1-A1DDFC7FDCB6}" destId="{3DD32455-3007-4B89-A46D-EF70F67F12BC}" srcOrd="0" destOrd="0" presId="urn:microsoft.com/office/officeart/2005/8/layout/pyramid2"/>
    <dgm:cxn modelId="{1B643CC7-EFE4-48BB-A272-6546B1C137C7}" type="presParOf" srcId="{6BAF6B55-70FA-4CE2-9DF1-A1DDFC7FDCB6}" destId="{B7D7E509-AF00-4233-947F-AA16BD7F258A}" srcOrd="1" destOrd="0" presId="urn:microsoft.com/office/officeart/2005/8/layout/pyramid2"/>
    <dgm:cxn modelId="{F5C0AA54-E80D-499A-975C-67AE85D92C68}" type="presParOf" srcId="{B7D7E509-AF00-4233-947F-AA16BD7F258A}" destId="{EA27D3BB-C002-427C-9E54-3577592F5588}" srcOrd="0" destOrd="0" presId="urn:microsoft.com/office/officeart/2005/8/layout/pyramid2"/>
    <dgm:cxn modelId="{CB4E1CBE-1832-4731-8943-0E59FAAB8E2A}" type="presParOf" srcId="{B7D7E509-AF00-4233-947F-AA16BD7F258A}" destId="{4EE2028A-9E84-4A08-9BC7-84F3E9B3C603}" srcOrd="1" destOrd="0" presId="urn:microsoft.com/office/officeart/2005/8/layout/pyramid2"/>
    <dgm:cxn modelId="{1C298850-FF9A-4A54-B093-0AE17C5E0CDD}" type="presParOf" srcId="{B7D7E509-AF00-4233-947F-AA16BD7F258A}" destId="{B7DCF268-B97C-4E5D-BC3F-D1F310463E46}" srcOrd="2" destOrd="0" presId="urn:microsoft.com/office/officeart/2005/8/layout/pyramid2"/>
    <dgm:cxn modelId="{E6C4B793-3479-4912-B812-7906CD5C1985}" type="presParOf" srcId="{B7D7E509-AF00-4233-947F-AA16BD7F258A}" destId="{4D69AA7C-61B8-4C7C-9752-3D31701574C9}" srcOrd="3" destOrd="0" presId="urn:microsoft.com/office/officeart/2005/8/layout/pyramid2"/>
    <dgm:cxn modelId="{4981C0A3-31C0-496F-BBEC-44660D6F43A2}" type="presParOf" srcId="{B7D7E509-AF00-4233-947F-AA16BD7F258A}" destId="{463007E3-4EAE-44F9-9D67-C77C5F39C663}" srcOrd="4" destOrd="0" presId="urn:microsoft.com/office/officeart/2005/8/layout/pyramid2"/>
    <dgm:cxn modelId="{EEE02D98-3F6E-4B9D-BE1F-D3587C35CCCB}" type="presParOf" srcId="{B7D7E509-AF00-4233-947F-AA16BD7F258A}" destId="{B5C3AB7F-B17C-44B6-AFCD-2FF394F7653B}" srcOrd="5" destOrd="0" presId="urn:microsoft.com/office/officeart/2005/8/layout/pyramid2"/>
    <dgm:cxn modelId="{D82AC4A5-2DED-41D2-94F4-D5D2E6A196B8}" type="presParOf" srcId="{B7D7E509-AF00-4233-947F-AA16BD7F258A}" destId="{6AE395A5-D675-40C9-AD83-8C188A27BFC6}" srcOrd="6" destOrd="0" presId="urn:microsoft.com/office/officeart/2005/8/layout/pyramid2"/>
    <dgm:cxn modelId="{7005CDD4-BDB0-4BFA-9CF7-C2FF3F9B2211}" type="presParOf" srcId="{B7D7E509-AF00-4233-947F-AA16BD7F258A}" destId="{71F9C599-BB2D-418F-9152-5179D899F605}" srcOrd="7" destOrd="0" presId="urn:microsoft.com/office/officeart/2005/8/layout/pyramid2"/>
    <dgm:cxn modelId="{C5CB2C1F-EF10-4A94-8F8D-51261F629D96}" type="presParOf" srcId="{B7D7E509-AF00-4233-947F-AA16BD7F258A}" destId="{B9235132-E8D8-4E72-A177-B1D33B1CEF58}" srcOrd="8" destOrd="0" presId="urn:microsoft.com/office/officeart/2005/8/layout/pyramid2"/>
    <dgm:cxn modelId="{B7EFCB48-D554-45F3-A6FC-E9E5EEF00802}" type="presParOf" srcId="{B7D7E509-AF00-4233-947F-AA16BD7F258A}" destId="{D87BE052-A637-4A41-8D1F-63498E633129}" srcOrd="9" destOrd="0" presId="urn:microsoft.com/office/officeart/2005/8/layout/pyramid2"/>
    <dgm:cxn modelId="{732C2CBA-4DF2-495E-8A2A-F911B19696E1}" type="presParOf" srcId="{B7D7E509-AF00-4233-947F-AA16BD7F258A}" destId="{9C4BC15C-4620-42EB-B830-34D1C8B13CE9}" srcOrd="10" destOrd="0" presId="urn:microsoft.com/office/officeart/2005/8/layout/pyramid2"/>
    <dgm:cxn modelId="{C46D185C-B580-458D-AC3E-F8BC3ADBF2C8}" type="presParOf" srcId="{B7D7E509-AF00-4233-947F-AA16BD7F258A}" destId="{3449E2BF-763B-4A2B-A6E1-2243F7AAC0C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14FC8-FB8C-42DA-9BC4-D19ECDC5493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3ABF8C-A790-4F19-A665-A448AC485BAE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ru-RU" sz="2000" dirty="0" smtClean="0">
              <a:latin typeface="Arial Narrow" panose="020B0606020202030204" pitchFamily="34" charset="0"/>
            </a:rPr>
            <a:t>Постановление Правительства РФ от 07.10.2020 № 2580-Р «О внесении изменений в основные принципы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30C8BBBF-F576-4CFF-8F4D-81CC9C3B054D}" type="parTrans" cxnId="{DB6D2299-0048-45B5-8C3B-F6318B73D4B4}">
      <dgm:prSet/>
      <dgm:spPr/>
      <dgm:t>
        <a:bodyPr/>
        <a:lstStyle/>
        <a:p>
          <a:endParaRPr lang="ru-RU"/>
        </a:p>
      </dgm:t>
    </dgm:pt>
    <dgm:pt modelId="{36E75F77-DF76-4B50-BA88-5406A299F2E9}" type="sibTrans" cxnId="{DB6D2299-0048-45B5-8C3B-F6318B73D4B4}">
      <dgm:prSet/>
      <dgm:spPr/>
      <dgm:t>
        <a:bodyPr/>
        <a:lstStyle/>
        <a:p>
          <a:endParaRPr lang="ru-RU"/>
        </a:p>
      </dgm:t>
    </dgm:pt>
    <dgm:pt modelId="{FF86BBA6-443F-4874-9B01-C11A0E201F9F}">
      <dgm:prSet phldrT="[Текст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latin typeface="Arial Narrow" panose="020B0606020202030204" pitchFamily="34" charset="0"/>
            </a:rPr>
            <a:t>Разработка концепции единой федеральной системы формирования кадрового резерва руководителей общеобразовательных организаций на основе результатов аттестации на соответствие должности "Руководитель общеобразовательной организации", включающей в себя независимую оценку управленческих компетенций и публичную защиту программы развития организации – 2021 г.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E534F05E-168F-4F44-AC83-EC7F937D7212}" type="parTrans" cxnId="{AABEE649-7F0C-4157-9FAB-099F265C62B8}">
      <dgm:prSet/>
      <dgm:spPr/>
      <dgm:t>
        <a:bodyPr/>
        <a:lstStyle/>
        <a:p>
          <a:endParaRPr lang="ru-RU"/>
        </a:p>
      </dgm:t>
    </dgm:pt>
    <dgm:pt modelId="{4F97DE54-5385-4D44-B087-607F19180065}" type="sibTrans" cxnId="{AABEE649-7F0C-4157-9FAB-099F265C62B8}">
      <dgm:prSet/>
      <dgm:spPr/>
      <dgm:t>
        <a:bodyPr/>
        <a:lstStyle/>
        <a:p>
          <a:endParaRPr lang="ru-RU"/>
        </a:p>
      </dgm:t>
    </dgm:pt>
    <dgm:pt modelId="{8EF26A55-529A-4E3F-A061-CE656168363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Arial Narrow" panose="020B0606020202030204" pitchFamily="34" charset="0"/>
            </a:rPr>
            <a:t>Распоряжение </a:t>
          </a:r>
          <a:r>
            <a:rPr lang="ru-RU" sz="2400" dirty="0" err="1" smtClean="0">
              <a:latin typeface="Arial Narrow" panose="020B0606020202030204" pitchFamily="34" charset="0"/>
            </a:rPr>
            <a:t>Минпросвещения</a:t>
          </a:r>
          <a:r>
            <a:rPr lang="ru-RU" sz="2400" dirty="0" smtClean="0">
              <a:latin typeface="Arial Narrow" panose="020B0606020202030204" pitchFamily="34" charset="0"/>
            </a:rPr>
            <a:t> России от 31.05.2021 №З-117 «Об утверждении Концепции целевой модели аттестации руководителей общеобразовательных организаций»</a:t>
          </a:r>
          <a:endParaRPr lang="ru-RU" sz="2400" dirty="0"/>
        </a:p>
      </dgm:t>
    </dgm:pt>
    <dgm:pt modelId="{B23DD227-3E78-4FE1-9A1D-C9FB2FC10F03}" type="parTrans" cxnId="{2CBDD4CC-20D6-4C64-9870-F1ED4B5637F6}">
      <dgm:prSet/>
      <dgm:spPr/>
      <dgm:t>
        <a:bodyPr/>
        <a:lstStyle/>
        <a:p>
          <a:endParaRPr lang="ru-RU"/>
        </a:p>
      </dgm:t>
    </dgm:pt>
    <dgm:pt modelId="{4E20855E-A2C8-4DD3-B3D7-3E39B6510719}" type="sibTrans" cxnId="{2CBDD4CC-20D6-4C64-9870-F1ED4B5637F6}">
      <dgm:prSet/>
      <dgm:spPr/>
      <dgm:t>
        <a:bodyPr/>
        <a:lstStyle/>
        <a:p>
          <a:endParaRPr lang="ru-RU"/>
        </a:p>
      </dgm:t>
    </dgm:pt>
    <dgm:pt modelId="{CE9ABB2C-F8FB-4C67-876D-993EC908952A}">
      <dgm:prSet phldrT="[Текст]" phldr="1"/>
      <dgm:spPr/>
      <dgm:t>
        <a:bodyPr/>
        <a:lstStyle/>
        <a:p>
          <a:endParaRPr lang="ru-RU" dirty="0"/>
        </a:p>
      </dgm:t>
    </dgm:pt>
    <dgm:pt modelId="{FA2B16BA-0DEF-467D-93EF-A8A004A479F9}" type="parTrans" cxnId="{85670C7D-764C-4EA2-B2A8-AE7670E36732}">
      <dgm:prSet/>
      <dgm:spPr/>
      <dgm:t>
        <a:bodyPr/>
        <a:lstStyle/>
        <a:p>
          <a:endParaRPr lang="ru-RU"/>
        </a:p>
      </dgm:t>
    </dgm:pt>
    <dgm:pt modelId="{6BFDB34D-4EE8-4A8C-9C02-B75B9E02A35F}" type="sibTrans" cxnId="{85670C7D-764C-4EA2-B2A8-AE7670E36732}">
      <dgm:prSet/>
      <dgm:spPr/>
      <dgm:t>
        <a:bodyPr/>
        <a:lstStyle/>
        <a:p>
          <a:endParaRPr lang="ru-RU"/>
        </a:p>
      </dgm:t>
    </dgm:pt>
    <dgm:pt modelId="{F49177A2-58A1-4609-B2F2-3330B42FF435}">
      <dgm:prSet phldrT="[Текст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800" dirty="0">
            <a:latin typeface="Arial Narrow" panose="020B0606020202030204" pitchFamily="34" charset="0"/>
          </a:endParaRPr>
        </a:p>
      </dgm:t>
    </dgm:pt>
    <dgm:pt modelId="{54A16CBE-7EEE-4B7E-BD66-84C39145D64F}" type="parTrans" cxnId="{2E507FBA-59A0-4A84-A4C1-80D0A2E8AE85}">
      <dgm:prSet/>
      <dgm:spPr/>
      <dgm:t>
        <a:bodyPr/>
        <a:lstStyle/>
        <a:p>
          <a:endParaRPr lang="ru-RU"/>
        </a:p>
      </dgm:t>
    </dgm:pt>
    <dgm:pt modelId="{ABAAF370-9386-44AD-9B8F-E741F28CBE9D}" type="sibTrans" cxnId="{2E507FBA-59A0-4A84-A4C1-80D0A2E8AE85}">
      <dgm:prSet/>
      <dgm:spPr/>
      <dgm:t>
        <a:bodyPr/>
        <a:lstStyle/>
        <a:p>
          <a:endParaRPr lang="ru-RU"/>
        </a:p>
      </dgm:t>
    </dgm:pt>
    <dgm:pt modelId="{9F1F681F-15CA-4A6B-8383-8C3B933C9DB5}">
      <dgm:prSet phldrT="[Текст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800" dirty="0">
            <a:latin typeface="Arial Narrow" panose="020B0606020202030204" pitchFamily="34" charset="0"/>
          </a:endParaRPr>
        </a:p>
      </dgm:t>
    </dgm:pt>
    <dgm:pt modelId="{D10AFB89-6CA9-45B3-81F2-E6D6DDEA37E9}" type="parTrans" cxnId="{91421411-4D87-4D43-BCE2-0135E4438B65}">
      <dgm:prSet/>
      <dgm:spPr/>
      <dgm:t>
        <a:bodyPr/>
        <a:lstStyle/>
        <a:p>
          <a:endParaRPr lang="ru-RU"/>
        </a:p>
      </dgm:t>
    </dgm:pt>
    <dgm:pt modelId="{F214323B-9A1B-406D-B25E-126CA1AE2397}" type="sibTrans" cxnId="{91421411-4D87-4D43-BCE2-0135E4438B65}">
      <dgm:prSet/>
      <dgm:spPr/>
      <dgm:t>
        <a:bodyPr/>
        <a:lstStyle/>
        <a:p>
          <a:endParaRPr lang="ru-RU"/>
        </a:p>
      </dgm:t>
    </dgm:pt>
    <dgm:pt modelId="{81C7A0FA-BB02-40EA-B462-8DDB6EFAF1D8}">
      <dgm:prSet phldrT="[Текст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800" dirty="0">
            <a:latin typeface="Arial Narrow" panose="020B0606020202030204" pitchFamily="34" charset="0"/>
          </a:endParaRPr>
        </a:p>
      </dgm:t>
    </dgm:pt>
    <dgm:pt modelId="{FC3AF48A-4B80-499D-BDA8-25588DC2E89B}" type="parTrans" cxnId="{204E0925-5ABE-4FBB-B73D-60EB2EC732C5}">
      <dgm:prSet/>
      <dgm:spPr/>
      <dgm:t>
        <a:bodyPr/>
        <a:lstStyle/>
        <a:p>
          <a:endParaRPr lang="ru-RU"/>
        </a:p>
      </dgm:t>
    </dgm:pt>
    <dgm:pt modelId="{7479CA7B-6BB6-4993-AF4B-5AE87A959A27}" type="sibTrans" cxnId="{204E0925-5ABE-4FBB-B73D-60EB2EC732C5}">
      <dgm:prSet/>
      <dgm:spPr/>
      <dgm:t>
        <a:bodyPr/>
        <a:lstStyle/>
        <a:p>
          <a:endParaRPr lang="ru-RU"/>
        </a:p>
      </dgm:t>
    </dgm:pt>
    <dgm:pt modelId="{BB7D9873-4E59-4888-A4C4-F9F396F524DC}" type="pres">
      <dgm:prSet presAssocID="{D8114FC8-FB8C-42DA-9BC4-D19ECDC549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4936C6-DF1D-4B1A-9F49-29D8386FB49C}" type="pres">
      <dgm:prSet presAssocID="{B43ABF8C-A790-4F19-A665-A448AC485B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D82B-5064-4CA2-AD0E-4762BE396871}" type="pres">
      <dgm:prSet presAssocID="{B43ABF8C-A790-4F19-A665-A448AC485BA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896A0-26CE-4270-BE9F-924D44F6E8B4}" type="pres">
      <dgm:prSet presAssocID="{8EF26A55-529A-4E3F-A061-CE65616836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A94E6-CCCE-40AD-9A72-0C8B45F0E78F}" type="pres">
      <dgm:prSet presAssocID="{8EF26A55-529A-4E3F-A061-CE656168363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EE649-7F0C-4157-9FAB-099F265C62B8}" srcId="{B43ABF8C-A790-4F19-A665-A448AC485BAE}" destId="{FF86BBA6-443F-4874-9B01-C11A0E201F9F}" srcOrd="1" destOrd="0" parTransId="{E534F05E-168F-4F44-AC83-EC7F937D7212}" sibTransId="{4F97DE54-5385-4D44-B087-607F19180065}"/>
    <dgm:cxn modelId="{B35DD979-F094-4577-BC7C-1B32EB797C50}" type="presOf" srcId="{8EF26A55-529A-4E3F-A061-CE656168363C}" destId="{FEA896A0-26CE-4270-BE9F-924D44F6E8B4}" srcOrd="0" destOrd="0" presId="urn:microsoft.com/office/officeart/2005/8/layout/vList2"/>
    <dgm:cxn modelId="{85670C7D-764C-4EA2-B2A8-AE7670E36732}" srcId="{8EF26A55-529A-4E3F-A061-CE656168363C}" destId="{CE9ABB2C-F8FB-4C67-876D-993EC908952A}" srcOrd="0" destOrd="0" parTransId="{FA2B16BA-0DEF-467D-93EF-A8A004A479F9}" sibTransId="{6BFDB34D-4EE8-4A8C-9C02-B75B9E02A35F}"/>
    <dgm:cxn modelId="{2CBDD4CC-20D6-4C64-9870-F1ED4B5637F6}" srcId="{D8114FC8-FB8C-42DA-9BC4-D19ECDC54936}" destId="{8EF26A55-529A-4E3F-A061-CE656168363C}" srcOrd="1" destOrd="0" parTransId="{B23DD227-3E78-4FE1-9A1D-C9FB2FC10F03}" sibTransId="{4E20855E-A2C8-4DD3-B3D7-3E39B6510719}"/>
    <dgm:cxn modelId="{2E507FBA-59A0-4A84-A4C1-80D0A2E8AE85}" srcId="{B43ABF8C-A790-4F19-A665-A448AC485BAE}" destId="{F49177A2-58A1-4609-B2F2-3330B42FF435}" srcOrd="0" destOrd="0" parTransId="{54A16CBE-7EEE-4B7E-BD66-84C39145D64F}" sibTransId="{ABAAF370-9386-44AD-9B8F-E741F28CBE9D}"/>
    <dgm:cxn modelId="{8004F32E-A34C-4761-91E8-C1FEC1812776}" type="presOf" srcId="{F49177A2-58A1-4609-B2F2-3330B42FF435}" destId="{5B56D82B-5064-4CA2-AD0E-4762BE396871}" srcOrd="0" destOrd="0" presId="urn:microsoft.com/office/officeart/2005/8/layout/vList2"/>
    <dgm:cxn modelId="{DB6D2299-0048-45B5-8C3B-F6318B73D4B4}" srcId="{D8114FC8-FB8C-42DA-9BC4-D19ECDC54936}" destId="{B43ABF8C-A790-4F19-A665-A448AC485BAE}" srcOrd="0" destOrd="0" parTransId="{30C8BBBF-F576-4CFF-8F4D-81CC9C3B054D}" sibTransId="{36E75F77-DF76-4B50-BA88-5406A299F2E9}"/>
    <dgm:cxn modelId="{6271CA1B-9FC1-4FCE-B917-75F50697005C}" type="presOf" srcId="{81C7A0FA-BB02-40EA-B462-8DDB6EFAF1D8}" destId="{5B56D82B-5064-4CA2-AD0E-4762BE396871}" srcOrd="0" destOrd="2" presId="urn:microsoft.com/office/officeart/2005/8/layout/vList2"/>
    <dgm:cxn modelId="{3EF661F4-1115-4202-B659-4AD169BDD5F6}" type="presOf" srcId="{B43ABF8C-A790-4F19-A665-A448AC485BAE}" destId="{384936C6-DF1D-4B1A-9F49-29D8386FB49C}" srcOrd="0" destOrd="0" presId="urn:microsoft.com/office/officeart/2005/8/layout/vList2"/>
    <dgm:cxn modelId="{91421411-4D87-4D43-BCE2-0135E4438B65}" srcId="{B43ABF8C-A790-4F19-A665-A448AC485BAE}" destId="{9F1F681F-15CA-4A6B-8383-8C3B933C9DB5}" srcOrd="3" destOrd="0" parTransId="{D10AFB89-6CA9-45B3-81F2-E6D6DDEA37E9}" sibTransId="{F214323B-9A1B-406D-B25E-126CA1AE2397}"/>
    <dgm:cxn modelId="{9E66CA80-7605-4905-9A83-6CD11EC72A6A}" type="presOf" srcId="{9F1F681F-15CA-4A6B-8383-8C3B933C9DB5}" destId="{5B56D82B-5064-4CA2-AD0E-4762BE396871}" srcOrd="0" destOrd="3" presId="urn:microsoft.com/office/officeart/2005/8/layout/vList2"/>
    <dgm:cxn modelId="{204E0925-5ABE-4FBB-B73D-60EB2EC732C5}" srcId="{B43ABF8C-A790-4F19-A665-A448AC485BAE}" destId="{81C7A0FA-BB02-40EA-B462-8DDB6EFAF1D8}" srcOrd="2" destOrd="0" parTransId="{FC3AF48A-4B80-499D-BDA8-25588DC2E89B}" sibTransId="{7479CA7B-6BB6-4993-AF4B-5AE87A959A27}"/>
    <dgm:cxn modelId="{9A5ADDE4-0E22-4CB6-8761-4AC836BCC649}" type="presOf" srcId="{D8114FC8-FB8C-42DA-9BC4-D19ECDC54936}" destId="{BB7D9873-4E59-4888-A4C4-F9F396F524DC}" srcOrd="0" destOrd="0" presId="urn:microsoft.com/office/officeart/2005/8/layout/vList2"/>
    <dgm:cxn modelId="{2855112F-8006-451F-B801-F8AD8E1AD4D7}" type="presOf" srcId="{CE9ABB2C-F8FB-4C67-876D-993EC908952A}" destId="{60AA94E6-CCCE-40AD-9A72-0C8B45F0E78F}" srcOrd="0" destOrd="0" presId="urn:microsoft.com/office/officeart/2005/8/layout/vList2"/>
    <dgm:cxn modelId="{54E2AD1A-C183-4D2F-B231-08E82F33A526}" type="presOf" srcId="{FF86BBA6-443F-4874-9B01-C11A0E201F9F}" destId="{5B56D82B-5064-4CA2-AD0E-4762BE396871}" srcOrd="0" destOrd="1" presId="urn:microsoft.com/office/officeart/2005/8/layout/vList2"/>
    <dgm:cxn modelId="{FD60C53D-AA25-4609-A656-C93A80307E22}" type="presParOf" srcId="{BB7D9873-4E59-4888-A4C4-F9F396F524DC}" destId="{384936C6-DF1D-4B1A-9F49-29D8386FB49C}" srcOrd="0" destOrd="0" presId="urn:microsoft.com/office/officeart/2005/8/layout/vList2"/>
    <dgm:cxn modelId="{A756DECC-88CE-4F32-80A2-3613260C0A74}" type="presParOf" srcId="{BB7D9873-4E59-4888-A4C4-F9F396F524DC}" destId="{5B56D82B-5064-4CA2-AD0E-4762BE396871}" srcOrd="1" destOrd="0" presId="urn:microsoft.com/office/officeart/2005/8/layout/vList2"/>
    <dgm:cxn modelId="{ECE0D7D3-C02D-4842-B80D-EAB86E231115}" type="presParOf" srcId="{BB7D9873-4E59-4888-A4C4-F9F396F524DC}" destId="{FEA896A0-26CE-4270-BE9F-924D44F6E8B4}" srcOrd="2" destOrd="0" presId="urn:microsoft.com/office/officeart/2005/8/layout/vList2"/>
    <dgm:cxn modelId="{9B9A46CC-638E-447E-816E-215D3C570CCB}" type="presParOf" srcId="{BB7D9873-4E59-4888-A4C4-F9F396F524DC}" destId="{60AA94E6-CCCE-40AD-9A72-0C8B45F0E7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493F4-2593-49D4-897D-8DA24D50B6A4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6716465-84D4-4FD5-9A21-69AC141072D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Концепция целевой модели аттестации  руководителей общеобразовательных организаций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26BA47DE-4B52-4033-A627-868D73B53AE5}" type="parTrans" cxnId="{E8443C1E-D590-4E4C-9C66-7738EEE9FED0}">
      <dgm:prSet/>
      <dgm:spPr/>
      <dgm:t>
        <a:bodyPr/>
        <a:lstStyle/>
        <a:p>
          <a:endParaRPr lang="ru-RU"/>
        </a:p>
      </dgm:t>
    </dgm:pt>
    <dgm:pt modelId="{06E3254D-C847-437B-BE66-185348CFD971}" type="sibTrans" cxnId="{E8443C1E-D590-4E4C-9C66-7738EEE9FED0}">
      <dgm:prSet/>
      <dgm:spPr/>
      <dgm:t>
        <a:bodyPr/>
        <a:lstStyle/>
        <a:p>
          <a:endParaRPr lang="ru-RU"/>
        </a:p>
      </dgm:t>
    </dgm:pt>
    <dgm:pt modelId="{68A731B9-BF7B-4DC5-8759-FE7F078F5D0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000" u="sng" dirty="0" smtClean="0">
              <a:latin typeface="Arial Narrow" panose="020B0606020202030204" pitchFamily="34" charset="0"/>
            </a:rPr>
            <a:t>Предпосылки и актуальность: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</a:rPr>
            <a:t>создание эффективных управленческих кадров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C00000"/>
              </a:solidFill>
              <a:latin typeface="Arial Narrow" panose="020B0606020202030204" pitchFamily="34" charset="0"/>
            </a:rPr>
            <a:t>и формирование кадрового резерва </a:t>
          </a:r>
          <a:endParaRPr lang="ru-RU" sz="2000" dirty="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D55521AA-0A7C-4C11-96C1-7D6429936EB6}" type="parTrans" cxnId="{45646DE1-68D6-41EB-8980-2C3D9D8F12C2}">
      <dgm:prSet/>
      <dgm:spPr/>
      <dgm:t>
        <a:bodyPr/>
        <a:lstStyle/>
        <a:p>
          <a:endParaRPr lang="ru-RU"/>
        </a:p>
      </dgm:t>
    </dgm:pt>
    <dgm:pt modelId="{796D9C4A-82F6-41AA-99C7-3179B170BEBE}" type="sibTrans" cxnId="{45646DE1-68D6-41EB-8980-2C3D9D8F12C2}">
      <dgm:prSet/>
      <dgm:spPr/>
      <dgm:t>
        <a:bodyPr/>
        <a:lstStyle/>
        <a:p>
          <a:endParaRPr lang="ru-RU"/>
        </a:p>
      </dgm:t>
    </dgm:pt>
    <dgm:pt modelId="{C4B0C65D-A846-41BB-AC94-2726B9D0877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u="sng" dirty="0" smtClean="0">
              <a:latin typeface="Arial Narrow" panose="020B0606020202030204" pitchFamily="34" charset="0"/>
            </a:rPr>
            <a:t>Принципы:</a:t>
          </a:r>
        </a:p>
        <a:p>
          <a:r>
            <a:rPr lang="ru-RU" sz="1800" u="none" dirty="0" smtClean="0">
              <a:latin typeface="Arial Narrow" panose="020B0606020202030204" pitchFamily="34" charset="0"/>
            </a:rPr>
            <a:t>совмещение процедур аттестации и отбора в </a:t>
          </a:r>
          <a:r>
            <a:rPr lang="ru-RU" sz="1800" u="none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rPr>
            <a:t>кадровый резерв </a:t>
          </a:r>
          <a:endParaRPr lang="ru-RU" sz="1800" u="none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endParaRPr>
        </a:p>
      </dgm:t>
    </dgm:pt>
    <dgm:pt modelId="{B0FB6118-89EC-49D3-A0A4-4C12B3E74BF1}" type="parTrans" cxnId="{137B88E4-2A6F-48DF-9DC4-98C3B2D86837}">
      <dgm:prSet/>
      <dgm:spPr/>
      <dgm:t>
        <a:bodyPr/>
        <a:lstStyle/>
        <a:p>
          <a:endParaRPr lang="ru-RU"/>
        </a:p>
      </dgm:t>
    </dgm:pt>
    <dgm:pt modelId="{8BF35507-2633-499E-BD85-D98773F1A81D}" type="sibTrans" cxnId="{137B88E4-2A6F-48DF-9DC4-98C3B2D86837}">
      <dgm:prSet/>
      <dgm:spPr/>
      <dgm:t>
        <a:bodyPr/>
        <a:lstStyle/>
        <a:p>
          <a:endParaRPr lang="ru-RU"/>
        </a:p>
      </dgm:t>
    </dgm:pt>
    <dgm:pt modelId="{BA20B475-920F-4A81-8930-D988C3AB283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u="sng" dirty="0" smtClean="0">
              <a:latin typeface="Arial Narrow" panose="020B0606020202030204" pitchFamily="34" charset="0"/>
            </a:rPr>
            <a:t>Целевая аудитория:</a:t>
          </a:r>
        </a:p>
        <a:p>
          <a:r>
            <a:rPr lang="ru-RU" sz="1800" dirty="0" smtClean="0">
              <a:latin typeface="Arial Narrow" panose="020B0606020202030204" pitchFamily="34" charset="0"/>
            </a:rPr>
            <a:t>действующие руководители и кандидаты на должность руководителя ОО (кандидаты </a:t>
          </a:r>
          <a:r>
            <a:rPr lang="ru-RU" sz="1800" dirty="0" smtClean="0">
              <a:solidFill>
                <a:srgbClr val="C00000"/>
              </a:solidFill>
              <a:latin typeface="Arial Narrow" panose="020B0606020202030204" pitchFamily="34" charset="0"/>
            </a:rPr>
            <a:t>в кадровый резерв</a:t>
          </a:r>
          <a:r>
            <a:rPr lang="ru-RU" sz="1800" dirty="0" smtClean="0">
              <a:latin typeface="Arial Narrow" panose="020B0606020202030204" pitchFamily="34" charset="0"/>
            </a:rPr>
            <a:t>)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9A001DE5-F252-4FC2-BA5F-DDAB3A4834E8}" type="parTrans" cxnId="{A2A24304-A028-464D-A33B-1969D876F76F}">
      <dgm:prSet/>
      <dgm:spPr/>
      <dgm:t>
        <a:bodyPr/>
        <a:lstStyle/>
        <a:p>
          <a:endParaRPr lang="ru-RU"/>
        </a:p>
      </dgm:t>
    </dgm:pt>
    <dgm:pt modelId="{D2B9A5D2-6324-4299-90FA-5BA055B61D51}" type="sibTrans" cxnId="{A2A24304-A028-464D-A33B-1969D876F76F}">
      <dgm:prSet/>
      <dgm:spPr/>
      <dgm:t>
        <a:bodyPr/>
        <a:lstStyle/>
        <a:p>
          <a:endParaRPr lang="ru-RU"/>
        </a:p>
      </dgm:t>
    </dgm:pt>
    <dgm:pt modelId="{8C9C5D94-5886-45C8-B481-7123AEFC7899}">
      <dgm:prSet/>
      <dgm:spPr/>
      <dgm:t>
        <a:bodyPr/>
        <a:lstStyle/>
        <a:p>
          <a:endParaRPr lang="ru-RU"/>
        </a:p>
      </dgm:t>
    </dgm:pt>
    <dgm:pt modelId="{E0CA9AA8-5C3E-44C5-9229-FADB7AEC0F49}" type="parTrans" cxnId="{679C18B7-C3DE-4B6C-B21B-6C12318A2A6B}">
      <dgm:prSet/>
      <dgm:spPr/>
      <dgm:t>
        <a:bodyPr/>
        <a:lstStyle/>
        <a:p>
          <a:endParaRPr lang="ru-RU"/>
        </a:p>
      </dgm:t>
    </dgm:pt>
    <dgm:pt modelId="{EB3D7A6B-7A26-425E-B618-BFA0CA39D2C8}" type="sibTrans" cxnId="{679C18B7-C3DE-4B6C-B21B-6C12318A2A6B}">
      <dgm:prSet/>
      <dgm:spPr/>
      <dgm:t>
        <a:bodyPr/>
        <a:lstStyle/>
        <a:p>
          <a:endParaRPr lang="ru-RU"/>
        </a:p>
      </dgm:t>
    </dgm:pt>
    <dgm:pt modelId="{356A7277-4690-4583-B39A-C85219EB53E4}">
      <dgm:prSet/>
      <dgm:spPr/>
      <dgm:t>
        <a:bodyPr/>
        <a:lstStyle/>
        <a:p>
          <a:endParaRPr lang="ru-RU"/>
        </a:p>
      </dgm:t>
    </dgm:pt>
    <dgm:pt modelId="{240AF03B-0E44-4B14-85BF-AEEDF3ADB8E3}" type="parTrans" cxnId="{F38E13D7-553E-4D33-9579-A0C85A5B10C9}">
      <dgm:prSet/>
      <dgm:spPr/>
      <dgm:t>
        <a:bodyPr/>
        <a:lstStyle/>
        <a:p>
          <a:endParaRPr lang="ru-RU"/>
        </a:p>
      </dgm:t>
    </dgm:pt>
    <dgm:pt modelId="{0B5B9CFA-840E-45F8-8C6D-EC0E7F75A11F}" type="sibTrans" cxnId="{F38E13D7-553E-4D33-9579-A0C85A5B10C9}">
      <dgm:prSet/>
      <dgm:spPr/>
      <dgm:t>
        <a:bodyPr/>
        <a:lstStyle/>
        <a:p>
          <a:endParaRPr lang="ru-RU"/>
        </a:p>
      </dgm:t>
    </dgm:pt>
    <dgm:pt modelId="{E8E3C02B-75BB-4E05-A304-C5AB3CDE10B0}">
      <dgm:prSet/>
      <dgm:spPr/>
      <dgm:t>
        <a:bodyPr/>
        <a:lstStyle/>
        <a:p>
          <a:endParaRPr lang="ru-RU" dirty="0"/>
        </a:p>
      </dgm:t>
    </dgm:pt>
    <dgm:pt modelId="{A3A35199-31E9-4749-AF6B-C3BC2D75CDFE}" type="parTrans" cxnId="{6E84BADC-886C-43FA-AA56-436715AEB3C0}">
      <dgm:prSet/>
      <dgm:spPr/>
      <dgm:t>
        <a:bodyPr/>
        <a:lstStyle/>
        <a:p>
          <a:endParaRPr lang="ru-RU"/>
        </a:p>
      </dgm:t>
    </dgm:pt>
    <dgm:pt modelId="{17D80B80-78FD-48F5-81DA-E54DB4AEC35C}" type="sibTrans" cxnId="{6E84BADC-886C-43FA-AA56-436715AEB3C0}">
      <dgm:prSet/>
      <dgm:spPr/>
      <dgm:t>
        <a:bodyPr/>
        <a:lstStyle/>
        <a:p>
          <a:endParaRPr lang="ru-RU"/>
        </a:p>
      </dgm:t>
    </dgm:pt>
    <dgm:pt modelId="{6C09A117-EEAF-4CBE-8E19-FC8C38C24DCA}">
      <dgm:prSet/>
      <dgm:spPr/>
      <dgm:t>
        <a:bodyPr/>
        <a:lstStyle/>
        <a:p>
          <a:endParaRPr lang="ru-RU"/>
        </a:p>
      </dgm:t>
    </dgm:pt>
    <dgm:pt modelId="{84ED1C8B-292A-4F86-BCFD-54EB26600C60}" type="parTrans" cxnId="{C3850A34-13F3-4DDC-B56E-41AAC2845A98}">
      <dgm:prSet/>
      <dgm:spPr/>
      <dgm:t>
        <a:bodyPr/>
        <a:lstStyle/>
        <a:p>
          <a:endParaRPr lang="ru-RU"/>
        </a:p>
      </dgm:t>
    </dgm:pt>
    <dgm:pt modelId="{06360798-961F-48CE-AFCF-93F605B7F8FE}" type="sibTrans" cxnId="{C3850A34-13F3-4DDC-B56E-41AAC2845A98}">
      <dgm:prSet/>
      <dgm:spPr/>
      <dgm:t>
        <a:bodyPr/>
        <a:lstStyle/>
        <a:p>
          <a:endParaRPr lang="ru-RU"/>
        </a:p>
      </dgm:t>
    </dgm:pt>
    <dgm:pt modelId="{FEB7EEBE-1684-43A0-8CF8-16C42DABB825}">
      <dgm:prSet/>
      <dgm:spPr/>
      <dgm:t>
        <a:bodyPr/>
        <a:lstStyle/>
        <a:p>
          <a:endParaRPr lang="ru-RU" smtClean="0"/>
        </a:p>
      </dgm:t>
    </dgm:pt>
    <dgm:pt modelId="{01B528F3-5981-4E89-BE0B-B736EB457C45}" type="parTrans" cxnId="{82D42714-7C06-404A-B5C0-A5EC4464C5E6}">
      <dgm:prSet/>
      <dgm:spPr/>
      <dgm:t>
        <a:bodyPr/>
        <a:lstStyle/>
        <a:p>
          <a:endParaRPr lang="ru-RU"/>
        </a:p>
      </dgm:t>
    </dgm:pt>
    <dgm:pt modelId="{2DFC8D21-1D1E-4878-A501-D743D2500118}" type="sibTrans" cxnId="{82D42714-7C06-404A-B5C0-A5EC4464C5E6}">
      <dgm:prSet/>
      <dgm:spPr/>
      <dgm:t>
        <a:bodyPr/>
        <a:lstStyle/>
        <a:p>
          <a:endParaRPr lang="ru-RU"/>
        </a:p>
      </dgm:t>
    </dgm:pt>
    <dgm:pt modelId="{9DAFFBA1-C857-40B6-A88F-F54BA21C82E3}" type="pres">
      <dgm:prSet presAssocID="{1DA493F4-2593-49D4-897D-8DA24D50B6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27A390-5341-4CD0-B257-28509FB71526}" type="pres">
      <dgm:prSet presAssocID="{66716465-84D4-4FD5-9A21-69AC141072D5}" presName="singleCycle" presStyleCnt="0"/>
      <dgm:spPr/>
    </dgm:pt>
    <dgm:pt modelId="{49DDE859-A91B-4C59-BADC-EB4D78D1E1EC}" type="pres">
      <dgm:prSet presAssocID="{66716465-84D4-4FD5-9A21-69AC141072D5}" presName="singleCenter" presStyleLbl="node1" presStyleIdx="0" presStyleCnt="4" custScaleX="183302" custScaleY="134555" custLinFactNeighborX="-6614" custLinFactNeighborY="-1020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F8DD36E-9DDB-469E-B30E-5C6D577F4F4C}" type="pres">
      <dgm:prSet presAssocID="{D55521AA-0A7C-4C11-96C1-7D6429936EB6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535EB27-F940-4DDF-B496-2FD6FD6AE24D}" type="pres">
      <dgm:prSet presAssocID="{68A731B9-BF7B-4DC5-8759-FE7F078F5D0C}" presName="text0" presStyleLbl="node1" presStyleIdx="1" presStyleCnt="4" custScaleX="588631" custScaleY="136862" custRadScaleRad="100203" custRadScaleInc="-15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9037-9A0F-4705-A54C-0CC559A4E83D}" type="pres">
      <dgm:prSet presAssocID="{B0FB6118-89EC-49D3-A0A4-4C12B3E74BF1}" presName="Name56" presStyleLbl="parChTrans1D2" presStyleIdx="1" presStyleCnt="3"/>
      <dgm:spPr/>
      <dgm:t>
        <a:bodyPr/>
        <a:lstStyle/>
        <a:p>
          <a:endParaRPr lang="ru-RU"/>
        </a:p>
      </dgm:t>
    </dgm:pt>
    <dgm:pt modelId="{FAA35B6D-308E-4605-AD36-3E1572EA1294}" type="pres">
      <dgm:prSet presAssocID="{C4B0C65D-A846-41BB-AC94-2726B9D0877D}" presName="text0" presStyleLbl="node1" presStyleIdx="2" presStyleCnt="4" custScaleX="356087" custRadScaleRad="116828" custRadScaleInc="-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769CA-DBFF-4D8A-AFEE-6C1FC3FC1CE8}" type="pres">
      <dgm:prSet presAssocID="{9A001DE5-F252-4FC2-BA5F-DDAB3A4834E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C5AF9EDF-6A21-4C7A-A6CE-9ED56D494065}" type="pres">
      <dgm:prSet presAssocID="{BA20B475-920F-4A81-8930-D988C3AB2836}" presName="text0" presStyleLbl="node1" presStyleIdx="3" presStyleCnt="4" custScaleX="473306" custRadScaleRad="124379" custRadScaleInc="3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48FA57-49B6-456C-BE1F-D8CAE126AF5B}" type="presOf" srcId="{68A731B9-BF7B-4DC5-8759-FE7F078F5D0C}" destId="{4535EB27-F940-4DDF-B496-2FD6FD6AE24D}" srcOrd="0" destOrd="0" presId="urn:microsoft.com/office/officeart/2008/layout/RadialCluster"/>
    <dgm:cxn modelId="{E8443C1E-D590-4E4C-9C66-7738EEE9FED0}" srcId="{1DA493F4-2593-49D4-897D-8DA24D50B6A4}" destId="{66716465-84D4-4FD5-9A21-69AC141072D5}" srcOrd="0" destOrd="0" parTransId="{26BA47DE-4B52-4033-A627-868D73B53AE5}" sibTransId="{06E3254D-C847-437B-BE66-185348CFD971}"/>
    <dgm:cxn modelId="{F022CA80-297E-4923-BFF0-76779885D477}" type="presOf" srcId="{D55521AA-0A7C-4C11-96C1-7D6429936EB6}" destId="{AF8DD36E-9DDB-469E-B30E-5C6D577F4F4C}" srcOrd="0" destOrd="0" presId="urn:microsoft.com/office/officeart/2008/layout/RadialCluster"/>
    <dgm:cxn modelId="{F38E13D7-553E-4D33-9579-A0C85A5B10C9}" srcId="{1DA493F4-2593-49D4-897D-8DA24D50B6A4}" destId="{356A7277-4690-4583-B39A-C85219EB53E4}" srcOrd="3" destOrd="0" parTransId="{240AF03B-0E44-4B14-85BF-AEEDF3ADB8E3}" sibTransId="{0B5B9CFA-840E-45F8-8C6D-EC0E7F75A11F}"/>
    <dgm:cxn modelId="{0E3470DB-7AC6-47C2-A501-521972944374}" type="presOf" srcId="{B0FB6118-89EC-49D3-A0A4-4C12B3E74BF1}" destId="{72459037-9A0F-4705-A54C-0CC559A4E83D}" srcOrd="0" destOrd="0" presId="urn:microsoft.com/office/officeart/2008/layout/RadialCluster"/>
    <dgm:cxn modelId="{84F0E1D1-B907-4B1F-8AD6-9CF0A13A43B5}" type="presOf" srcId="{9A001DE5-F252-4FC2-BA5F-DDAB3A4834E8}" destId="{B17769CA-DBFF-4D8A-AFEE-6C1FC3FC1CE8}" srcOrd="0" destOrd="0" presId="urn:microsoft.com/office/officeart/2008/layout/RadialCluster"/>
    <dgm:cxn modelId="{82D42714-7C06-404A-B5C0-A5EC4464C5E6}" srcId="{1DA493F4-2593-49D4-897D-8DA24D50B6A4}" destId="{FEB7EEBE-1684-43A0-8CF8-16C42DABB825}" srcOrd="2" destOrd="0" parTransId="{01B528F3-5981-4E89-BE0B-B736EB457C45}" sibTransId="{2DFC8D21-1D1E-4878-A501-D743D2500118}"/>
    <dgm:cxn modelId="{192CE512-CED5-46B3-963F-055DCF0C4DB9}" type="presOf" srcId="{C4B0C65D-A846-41BB-AC94-2726B9D0877D}" destId="{FAA35B6D-308E-4605-AD36-3E1572EA1294}" srcOrd="0" destOrd="0" presId="urn:microsoft.com/office/officeart/2008/layout/RadialCluster"/>
    <dgm:cxn modelId="{6E84BADC-886C-43FA-AA56-436715AEB3C0}" srcId="{1DA493F4-2593-49D4-897D-8DA24D50B6A4}" destId="{E8E3C02B-75BB-4E05-A304-C5AB3CDE10B0}" srcOrd="4" destOrd="0" parTransId="{A3A35199-31E9-4749-AF6B-C3BC2D75CDFE}" sibTransId="{17D80B80-78FD-48F5-81DA-E54DB4AEC35C}"/>
    <dgm:cxn modelId="{45F45EA4-D79B-4EE8-83F3-8037FFB39750}" type="presOf" srcId="{66716465-84D4-4FD5-9A21-69AC141072D5}" destId="{49DDE859-A91B-4C59-BADC-EB4D78D1E1EC}" srcOrd="0" destOrd="0" presId="urn:microsoft.com/office/officeart/2008/layout/RadialCluster"/>
    <dgm:cxn modelId="{F6FD4D61-8EBF-4068-81A1-BCFE67AD23DB}" type="presOf" srcId="{1DA493F4-2593-49D4-897D-8DA24D50B6A4}" destId="{9DAFFBA1-C857-40B6-A88F-F54BA21C82E3}" srcOrd="0" destOrd="0" presId="urn:microsoft.com/office/officeart/2008/layout/RadialCluster"/>
    <dgm:cxn modelId="{679C18B7-C3DE-4B6C-B21B-6C12318A2A6B}" srcId="{1DA493F4-2593-49D4-897D-8DA24D50B6A4}" destId="{8C9C5D94-5886-45C8-B481-7123AEFC7899}" srcOrd="5" destOrd="0" parTransId="{E0CA9AA8-5C3E-44C5-9229-FADB7AEC0F49}" sibTransId="{EB3D7A6B-7A26-425E-B618-BFA0CA39D2C8}"/>
    <dgm:cxn modelId="{45646DE1-68D6-41EB-8980-2C3D9D8F12C2}" srcId="{66716465-84D4-4FD5-9A21-69AC141072D5}" destId="{68A731B9-BF7B-4DC5-8759-FE7F078F5D0C}" srcOrd="0" destOrd="0" parTransId="{D55521AA-0A7C-4C11-96C1-7D6429936EB6}" sibTransId="{796D9C4A-82F6-41AA-99C7-3179B170BEBE}"/>
    <dgm:cxn modelId="{C3850A34-13F3-4DDC-B56E-41AAC2845A98}" srcId="{1DA493F4-2593-49D4-897D-8DA24D50B6A4}" destId="{6C09A117-EEAF-4CBE-8E19-FC8C38C24DCA}" srcOrd="1" destOrd="0" parTransId="{84ED1C8B-292A-4F86-BCFD-54EB26600C60}" sibTransId="{06360798-961F-48CE-AFCF-93F605B7F8FE}"/>
    <dgm:cxn modelId="{137B88E4-2A6F-48DF-9DC4-98C3B2D86837}" srcId="{66716465-84D4-4FD5-9A21-69AC141072D5}" destId="{C4B0C65D-A846-41BB-AC94-2726B9D0877D}" srcOrd="1" destOrd="0" parTransId="{B0FB6118-89EC-49D3-A0A4-4C12B3E74BF1}" sibTransId="{8BF35507-2633-499E-BD85-D98773F1A81D}"/>
    <dgm:cxn modelId="{A2A24304-A028-464D-A33B-1969D876F76F}" srcId="{66716465-84D4-4FD5-9A21-69AC141072D5}" destId="{BA20B475-920F-4A81-8930-D988C3AB2836}" srcOrd="2" destOrd="0" parTransId="{9A001DE5-F252-4FC2-BA5F-DDAB3A4834E8}" sibTransId="{D2B9A5D2-6324-4299-90FA-5BA055B61D51}"/>
    <dgm:cxn modelId="{BCAF55C7-EFCD-4E18-AC57-CEB396D29527}" type="presOf" srcId="{BA20B475-920F-4A81-8930-D988C3AB2836}" destId="{C5AF9EDF-6A21-4C7A-A6CE-9ED56D494065}" srcOrd="0" destOrd="0" presId="urn:microsoft.com/office/officeart/2008/layout/RadialCluster"/>
    <dgm:cxn modelId="{9A7024AA-1FE1-49A5-AC74-8F9D2282996E}" type="presParOf" srcId="{9DAFFBA1-C857-40B6-A88F-F54BA21C82E3}" destId="{5C27A390-5341-4CD0-B257-28509FB71526}" srcOrd="0" destOrd="0" presId="urn:microsoft.com/office/officeart/2008/layout/RadialCluster"/>
    <dgm:cxn modelId="{415C4E45-E545-4CAA-9221-B51576A59F13}" type="presParOf" srcId="{5C27A390-5341-4CD0-B257-28509FB71526}" destId="{49DDE859-A91B-4C59-BADC-EB4D78D1E1EC}" srcOrd="0" destOrd="0" presId="urn:microsoft.com/office/officeart/2008/layout/RadialCluster"/>
    <dgm:cxn modelId="{E0796A0D-74B3-4153-8029-61CD2D45428F}" type="presParOf" srcId="{5C27A390-5341-4CD0-B257-28509FB71526}" destId="{AF8DD36E-9DDB-469E-B30E-5C6D577F4F4C}" srcOrd="1" destOrd="0" presId="urn:microsoft.com/office/officeart/2008/layout/RadialCluster"/>
    <dgm:cxn modelId="{B9AFDA19-9341-4958-91B5-56E80DEF294D}" type="presParOf" srcId="{5C27A390-5341-4CD0-B257-28509FB71526}" destId="{4535EB27-F940-4DDF-B496-2FD6FD6AE24D}" srcOrd="2" destOrd="0" presId="urn:microsoft.com/office/officeart/2008/layout/RadialCluster"/>
    <dgm:cxn modelId="{727511F7-850E-4CD2-A786-B957ED6EB6E0}" type="presParOf" srcId="{5C27A390-5341-4CD0-B257-28509FB71526}" destId="{72459037-9A0F-4705-A54C-0CC559A4E83D}" srcOrd="3" destOrd="0" presId="urn:microsoft.com/office/officeart/2008/layout/RadialCluster"/>
    <dgm:cxn modelId="{6104E3F5-72E5-4153-A51B-920D7336CFA2}" type="presParOf" srcId="{5C27A390-5341-4CD0-B257-28509FB71526}" destId="{FAA35B6D-308E-4605-AD36-3E1572EA1294}" srcOrd="4" destOrd="0" presId="urn:microsoft.com/office/officeart/2008/layout/RadialCluster"/>
    <dgm:cxn modelId="{E10B9948-7B43-4221-92E6-03A7441554ED}" type="presParOf" srcId="{5C27A390-5341-4CD0-B257-28509FB71526}" destId="{B17769CA-DBFF-4D8A-AFEE-6C1FC3FC1CE8}" srcOrd="5" destOrd="0" presId="urn:microsoft.com/office/officeart/2008/layout/RadialCluster"/>
    <dgm:cxn modelId="{778D3FFE-6708-443F-BF98-5F3DD1AE81EB}" type="presParOf" srcId="{5C27A390-5341-4CD0-B257-28509FB71526}" destId="{C5AF9EDF-6A21-4C7A-A6CE-9ED56D49406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FC060-A354-4450-9D86-439A4E199D3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1AEE32-0DAE-43A5-B7E8-49337C7F0366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Главная страница - подразделения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FEE278CB-924B-4D37-8593-3F14BE9281FD}" type="parTrans" cxnId="{6CD0107F-0E01-4410-9F47-3307CCE9F18E}">
      <dgm:prSet/>
      <dgm:spPr/>
      <dgm:t>
        <a:bodyPr/>
        <a:lstStyle/>
        <a:p>
          <a:endParaRPr lang="ru-RU"/>
        </a:p>
      </dgm:t>
    </dgm:pt>
    <dgm:pt modelId="{378AB67D-AF83-4AE0-B619-FEC5EF58D4FE}" type="sibTrans" cxnId="{6CD0107F-0E01-4410-9F47-3307CCE9F18E}">
      <dgm:prSet/>
      <dgm:spPr/>
      <dgm:t>
        <a:bodyPr/>
        <a:lstStyle/>
        <a:p>
          <a:endParaRPr lang="ru-RU"/>
        </a:p>
      </dgm:t>
    </dgm:pt>
    <dgm:pt modelId="{4246AAF5-53F7-429F-8C35-F678E17ED7F1}">
      <dgm:prSet phldrT="[Текст]" phldr="1"/>
      <dgm:spPr/>
      <dgm:t>
        <a:bodyPr/>
        <a:lstStyle/>
        <a:p>
          <a:endParaRPr lang="ru-RU"/>
        </a:p>
      </dgm:t>
    </dgm:pt>
    <dgm:pt modelId="{5AB02E22-950A-4AE8-87F3-0D93B139BEA1}" type="parTrans" cxnId="{888BF7D2-B249-4678-8668-991E33D3A8C7}">
      <dgm:prSet/>
      <dgm:spPr/>
      <dgm:t>
        <a:bodyPr/>
        <a:lstStyle/>
        <a:p>
          <a:endParaRPr lang="ru-RU"/>
        </a:p>
      </dgm:t>
    </dgm:pt>
    <dgm:pt modelId="{E3266CF4-343A-49F0-BE53-3AFB2C51D00B}" type="sibTrans" cxnId="{888BF7D2-B249-4678-8668-991E33D3A8C7}">
      <dgm:prSet/>
      <dgm:spPr/>
      <dgm:t>
        <a:bodyPr/>
        <a:lstStyle/>
        <a:p>
          <a:endParaRPr lang="ru-RU"/>
        </a:p>
      </dgm:t>
    </dgm:pt>
    <dgm:pt modelId="{07350BC2-4FB3-4FD6-A202-0E6A999B0696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Кафедра управления образованием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51E088A-AA62-4DBA-A84B-2587BE6B08B3}" type="parTrans" cxnId="{EED3B4D1-7B57-450B-A122-C3F342F7ACC1}">
      <dgm:prSet/>
      <dgm:spPr/>
      <dgm:t>
        <a:bodyPr/>
        <a:lstStyle/>
        <a:p>
          <a:endParaRPr lang="ru-RU"/>
        </a:p>
      </dgm:t>
    </dgm:pt>
    <dgm:pt modelId="{1AF44444-4010-4FAE-93ED-243660C430F3}" type="sibTrans" cxnId="{EED3B4D1-7B57-450B-A122-C3F342F7ACC1}">
      <dgm:prSet/>
      <dgm:spPr/>
      <dgm:t>
        <a:bodyPr/>
        <a:lstStyle/>
        <a:p>
          <a:endParaRPr lang="ru-RU"/>
        </a:p>
      </dgm:t>
    </dgm:pt>
    <dgm:pt modelId="{A6D2A113-EC23-471F-9D77-889BDBAB5CC4}">
      <dgm:prSet phldrT="[Текст]" phldr="1"/>
      <dgm:spPr/>
      <dgm:t>
        <a:bodyPr/>
        <a:lstStyle/>
        <a:p>
          <a:endParaRPr lang="ru-RU"/>
        </a:p>
      </dgm:t>
    </dgm:pt>
    <dgm:pt modelId="{64B50104-E455-4C5C-B3B7-BB381643056D}" type="parTrans" cxnId="{836C351F-C755-49F5-B448-0217737A0127}">
      <dgm:prSet/>
      <dgm:spPr/>
      <dgm:t>
        <a:bodyPr/>
        <a:lstStyle/>
        <a:p>
          <a:endParaRPr lang="ru-RU"/>
        </a:p>
      </dgm:t>
    </dgm:pt>
    <dgm:pt modelId="{B0D005B7-4781-4CCC-A9BC-C0D408474240}" type="sibTrans" cxnId="{836C351F-C755-49F5-B448-0217737A0127}">
      <dgm:prSet/>
      <dgm:spPr/>
      <dgm:t>
        <a:bodyPr/>
        <a:lstStyle/>
        <a:p>
          <a:endParaRPr lang="ru-RU"/>
        </a:p>
      </dgm:t>
    </dgm:pt>
    <dgm:pt modelId="{5C14C187-76D2-4DD8-B6CA-3FADDFD4C5F5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Резерв управленческих кадров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C95C40F-6CE4-4F34-89BA-D112B108BF27}" type="parTrans" cxnId="{3DB894B9-EE74-4BD6-A04E-F901EE947900}">
      <dgm:prSet/>
      <dgm:spPr/>
      <dgm:t>
        <a:bodyPr/>
        <a:lstStyle/>
        <a:p>
          <a:endParaRPr lang="ru-RU"/>
        </a:p>
      </dgm:t>
    </dgm:pt>
    <dgm:pt modelId="{BBA5B097-E6EF-4C88-9A94-A1DF40FE4CFC}" type="sibTrans" cxnId="{3DB894B9-EE74-4BD6-A04E-F901EE947900}">
      <dgm:prSet/>
      <dgm:spPr/>
      <dgm:t>
        <a:bodyPr/>
        <a:lstStyle/>
        <a:p>
          <a:endParaRPr lang="ru-RU"/>
        </a:p>
      </dgm:t>
    </dgm:pt>
    <dgm:pt modelId="{EBBF7790-9299-49DE-830F-6C3C98421B6B}">
      <dgm:prSet phldrT="[Текст]" phldr="1"/>
      <dgm:spPr/>
      <dgm:t>
        <a:bodyPr/>
        <a:lstStyle/>
        <a:p>
          <a:endParaRPr lang="ru-RU"/>
        </a:p>
      </dgm:t>
    </dgm:pt>
    <dgm:pt modelId="{42F9139D-A865-4DE8-835A-AFF9E2473BAA}" type="parTrans" cxnId="{52F02DE3-5AF2-43BE-BFD2-6CF878A11EB5}">
      <dgm:prSet/>
      <dgm:spPr/>
      <dgm:t>
        <a:bodyPr/>
        <a:lstStyle/>
        <a:p>
          <a:endParaRPr lang="ru-RU"/>
        </a:p>
      </dgm:t>
    </dgm:pt>
    <dgm:pt modelId="{5DE25F3F-040C-4D7F-82F6-9553A47602F7}" type="sibTrans" cxnId="{52F02DE3-5AF2-43BE-BFD2-6CF878A11EB5}">
      <dgm:prSet/>
      <dgm:spPr/>
      <dgm:t>
        <a:bodyPr/>
        <a:lstStyle/>
        <a:p>
          <a:endParaRPr lang="ru-RU"/>
        </a:p>
      </dgm:t>
    </dgm:pt>
    <dgm:pt modelId="{20B4846B-7EB5-4ED0-845D-2B069601EAE9}" type="pres">
      <dgm:prSet presAssocID="{8CAFC060-A354-4450-9D86-439A4E199D3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0E708F-1213-400C-83CA-87FC7D33FB12}" type="pres">
      <dgm:prSet presAssocID="{8C1AEE32-0DAE-43A5-B7E8-49337C7F0366}" presName="composite" presStyleCnt="0"/>
      <dgm:spPr/>
    </dgm:pt>
    <dgm:pt modelId="{341AE98F-1842-4B3E-97AB-1B7A64D074F4}" type="pres">
      <dgm:prSet presAssocID="{8C1AEE32-0DAE-43A5-B7E8-49337C7F0366}" presName="bentUpArrow1" presStyleLbl="alignImgPlace1" presStyleIdx="0" presStyleCnt="2"/>
      <dgm:spPr/>
    </dgm:pt>
    <dgm:pt modelId="{EF8342B0-7372-47EF-8CB8-D60EC839CBA5}" type="pres">
      <dgm:prSet presAssocID="{8C1AEE32-0DAE-43A5-B7E8-49337C7F036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F6CD9-BCB5-425B-AE5E-B700F140CA9D}" type="pres">
      <dgm:prSet presAssocID="{8C1AEE32-0DAE-43A5-B7E8-49337C7F036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5D6EF-ACAC-41A7-96C9-9F9FAB9A770D}" type="pres">
      <dgm:prSet presAssocID="{378AB67D-AF83-4AE0-B619-FEC5EF58D4FE}" presName="sibTrans" presStyleCnt="0"/>
      <dgm:spPr/>
    </dgm:pt>
    <dgm:pt modelId="{A84C8161-307B-42BA-8A40-DBBFF3B63E84}" type="pres">
      <dgm:prSet presAssocID="{07350BC2-4FB3-4FD6-A202-0E6A999B0696}" presName="composite" presStyleCnt="0"/>
      <dgm:spPr/>
    </dgm:pt>
    <dgm:pt modelId="{B6D68DAD-6EA0-4BF5-A09A-AF2F53CAFF8E}" type="pres">
      <dgm:prSet presAssocID="{07350BC2-4FB3-4FD6-A202-0E6A999B0696}" presName="bentUpArrow1" presStyleLbl="alignImgPlace1" presStyleIdx="1" presStyleCnt="2"/>
      <dgm:spPr/>
    </dgm:pt>
    <dgm:pt modelId="{F914B092-BCAD-4108-B177-0D4665CCAB22}" type="pres">
      <dgm:prSet presAssocID="{07350BC2-4FB3-4FD6-A202-0E6A999B069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8A289-D038-484F-A631-57612A190646}" type="pres">
      <dgm:prSet presAssocID="{07350BC2-4FB3-4FD6-A202-0E6A999B069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B6317-41C4-4F23-B2AF-2976AEB2BC3C}" type="pres">
      <dgm:prSet presAssocID="{1AF44444-4010-4FAE-93ED-243660C430F3}" presName="sibTrans" presStyleCnt="0"/>
      <dgm:spPr/>
    </dgm:pt>
    <dgm:pt modelId="{DD379ECE-CE7A-421D-BF82-E9365661B137}" type="pres">
      <dgm:prSet presAssocID="{5C14C187-76D2-4DD8-B6CA-3FADDFD4C5F5}" presName="composite" presStyleCnt="0"/>
      <dgm:spPr/>
    </dgm:pt>
    <dgm:pt modelId="{D8E6E4E1-279F-4ED2-AD39-4C0240792326}" type="pres">
      <dgm:prSet presAssocID="{5C14C187-76D2-4DD8-B6CA-3FADDFD4C5F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4B6F5-6E0E-4BBF-BB19-46F2978B284B}" type="pres">
      <dgm:prSet presAssocID="{5C14C187-76D2-4DD8-B6CA-3FADDFD4C5F5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03494-15F7-4F47-9129-679FCA210CD6}" type="presOf" srcId="{EBBF7790-9299-49DE-830F-6C3C98421B6B}" destId="{CE14B6F5-6E0E-4BBF-BB19-46F2978B284B}" srcOrd="0" destOrd="0" presId="urn:microsoft.com/office/officeart/2005/8/layout/StepDownProcess"/>
    <dgm:cxn modelId="{888BF7D2-B249-4678-8668-991E33D3A8C7}" srcId="{8C1AEE32-0DAE-43A5-B7E8-49337C7F0366}" destId="{4246AAF5-53F7-429F-8C35-F678E17ED7F1}" srcOrd="0" destOrd="0" parTransId="{5AB02E22-950A-4AE8-87F3-0D93B139BEA1}" sibTransId="{E3266CF4-343A-49F0-BE53-3AFB2C51D00B}"/>
    <dgm:cxn modelId="{40760992-DA34-4E12-A881-640BEC2AB0A3}" type="presOf" srcId="{A6D2A113-EC23-471F-9D77-889BDBAB5CC4}" destId="{36F8A289-D038-484F-A631-57612A190646}" srcOrd="0" destOrd="0" presId="urn:microsoft.com/office/officeart/2005/8/layout/StepDownProcess"/>
    <dgm:cxn modelId="{3DB894B9-EE74-4BD6-A04E-F901EE947900}" srcId="{8CAFC060-A354-4450-9D86-439A4E199D30}" destId="{5C14C187-76D2-4DD8-B6CA-3FADDFD4C5F5}" srcOrd="2" destOrd="0" parTransId="{5C95C40F-6CE4-4F34-89BA-D112B108BF27}" sibTransId="{BBA5B097-E6EF-4C88-9A94-A1DF40FE4CFC}"/>
    <dgm:cxn modelId="{52F02DE3-5AF2-43BE-BFD2-6CF878A11EB5}" srcId="{5C14C187-76D2-4DD8-B6CA-3FADDFD4C5F5}" destId="{EBBF7790-9299-49DE-830F-6C3C98421B6B}" srcOrd="0" destOrd="0" parTransId="{42F9139D-A865-4DE8-835A-AFF9E2473BAA}" sibTransId="{5DE25F3F-040C-4D7F-82F6-9553A47602F7}"/>
    <dgm:cxn modelId="{23978659-2F8B-4CFA-828D-9DF030C4EF1F}" type="presOf" srcId="{5C14C187-76D2-4DD8-B6CA-3FADDFD4C5F5}" destId="{D8E6E4E1-279F-4ED2-AD39-4C0240792326}" srcOrd="0" destOrd="0" presId="urn:microsoft.com/office/officeart/2005/8/layout/StepDownProcess"/>
    <dgm:cxn modelId="{6CD0107F-0E01-4410-9F47-3307CCE9F18E}" srcId="{8CAFC060-A354-4450-9D86-439A4E199D30}" destId="{8C1AEE32-0DAE-43A5-B7E8-49337C7F0366}" srcOrd="0" destOrd="0" parTransId="{FEE278CB-924B-4D37-8593-3F14BE9281FD}" sibTransId="{378AB67D-AF83-4AE0-B619-FEC5EF58D4FE}"/>
    <dgm:cxn modelId="{A32A995A-E223-4436-860A-79E380B779AC}" type="presOf" srcId="{8CAFC060-A354-4450-9D86-439A4E199D30}" destId="{20B4846B-7EB5-4ED0-845D-2B069601EAE9}" srcOrd="0" destOrd="0" presId="urn:microsoft.com/office/officeart/2005/8/layout/StepDownProcess"/>
    <dgm:cxn modelId="{3FF38D8D-8ECA-4250-9D54-50BD09579A47}" type="presOf" srcId="{07350BC2-4FB3-4FD6-A202-0E6A999B0696}" destId="{F914B092-BCAD-4108-B177-0D4665CCAB22}" srcOrd="0" destOrd="0" presId="urn:microsoft.com/office/officeart/2005/8/layout/StepDownProcess"/>
    <dgm:cxn modelId="{9A5F33CF-9E5F-4CE6-9CB0-8F9F654A8B36}" type="presOf" srcId="{4246AAF5-53F7-429F-8C35-F678E17ED7F1}" destId="{3F4F6CD9-BCB5-425B-AE5E-B700F140CA9D}" srcOrd="0" destOrd="0" presId="urn:microsoft.com/office/officeart/2005/8/layout/StepDownProcess"/>
    <dgm:cxn modelId="{FE7DD63C-E7C4-477B-B758-4902F6F85EEA}" type="presOf" srcId="{8C1AEE32-0DAE-43A5-B7E8-49337C7F0366}" destId="{EF8342B0-7372-47EF-8CB8-D60EC839CBA5}" srcOrd="0" destOrd="0" presId="urn:microsoft.com/office/officeart/2005/8/layout/StepDownProcess"/>
    <dgm:cxn modelId="{EED3B4D1-7B57-450B-A122-C3F342F7ACC1}" srcId="{8CAFC060-A354-4450-9D86-439A4E199D30}" destId="{07350BC2-4FB3-4FD6-A202-0E6A999B0696}" srcOrd="1" destOrd="0" parTransId="{D51E088A-AA62-4DBA-A84B-2587BE6B08B3}" sibTransId="{1AF44444-4010-4FAE-93ED-243660C430F3}"/>
    <dgm:cxn modelId="{836C351F-C755-49F5-B448-0217737A0127}" srcId="{07350BC2-4FB3-4FD6-A202-0E6A999B0696}" destId="{A6D2A113-EC23-471F-9D77-889BDBAB5CC4}" srcOrd="0" destOrd="0" parTransId="{64B50104-E455-4C5C-B3B7-BB381643056D}" sibTransId="{B0D005B7-4781-4CCC-A9BC-C0D408474240}"/>
    <dgm:cxn modelId="{C76FB22B-DA30-4131-B278-CF4A2915C6B0}" type="presParOf" srcId="{20B4846B-7EB5-4ED0-845D-2B069601EAE9}" destId="{FB0E708F-1213-400C-83CA-87FC7D33FB12}" srcOrd="0" destOrd="0" presId="urn:microsoft.com/office/officeart/2005/8/layout/StepDownProcess"/>
    <dgm:cxn modelId="{BE8CEC7B-B058-432F-BC94-2C20AC8D014B}" type="presParOf" srcId="{FB0E708F-1213-400C-83CA-87FC7D33FB12}" destId="{341AE98F-1842-4B3E-97AB-1B7A64D074F4}" srcOrd="0" destOrd="0" presId="urn:microsoft.com/office/officeart/2005/8/layout/StepDownProcess"/>
    <dgm:cxn modelId="{90E39192-F1CB-4C5F-8D09-AC79409C2B95}" type="presParOf" srcId="{FB0E708F-1213-400C-83CA-87FC7D33FB12}" destId="{EF8342B0-7372-47EF-8CB8-D60EC839CBA5}" srcOrd="1" destOrd="0" presId="urn:microsoft.com/office/officeart/2005/8/layout/StepDownProcess"/>
    <dgm:cxn modelId="{7F95BF79-94A6-4A49-8D9C-2C8CB047CE5C}" type="presParOf" srcId="{FB0E708F-1213-400C-83CA-87FC7D33FB12}" destId="{3F4F6CD9-BCB5-425B-AE5E-B700F140CA9D}" srcOrd="2" destOrd="0" presId="urn:microsoft.com/office/officeart/2005/8/layout/StepDownProcess"/>
    <dgm:cxn modelId="{6A745BF1-4A5D-48A8-BEB4-33A7F91C1E58}" type="presParOf" srcId="{20B4846B-7EB5-4ED0-845D-2B069601EAE9}" destId="{5815D6EF-ACAC-41A7-96C9-9F9FAB9A770D}" srcOrd="1" destOrd="0" presId="urn:microsoft.com/office/officeart/2005/8/layout/StepDownProcess"/>
    <dgm:cxn modelId="{84104BAD-735D-42E7-9113-9D7141DE1020}" type="presParOf" srcId="{20B4846B-7EB5-4ED0-845D-2B069601EAE9}" destId="{A84C8161-307B-42BA-8A40-DBBFF3B63E84}" srcOrd="2" destOrd="0" presId="urn:microsoft.com/office/officeart/2005/8/layout/StepDownProcess"/>
    <dgm:cxn modelId="{257D5114-EC2D-4ABC-BEFE-CDAE1B70B866}" type="presParOf" srcId="{A84C8161-307B-42BA-8A40-DBBFF3B63E84}" destId="{B6D68DAD-6EA0-4BF5-A09A-AF2F53CAFF8E}" srcOrd="0" destOrd="0" presId="urn:microsoft.com/office/officeart/2005/8/layout/StepDownProcess"/>
    <dgm:cxn modelId="{64A14FBA-8659-44E9-91F5-4909075D1098}" type="presParOf" srcId="{A84C8161-307B-42BA-8A40-DBBFF3B63E84}" destId="{F914B092-BCAD-4108-B177-0D4665CCAB22}" srcOrd="1" destOrd="0" presId="urn:microsoft.com/office/officeart/2005/8/layout/StepDownProcess"/>
    <dgm:cxn modelId="{2537DDFA-29E1-453F-B781-904C2DE65900}" type="presParOf" srcId="{A84C8161-307B-42BA-8A40-DBBFF3B63E84}" destId="{36F8A289-D038-484F-A631-57612A190646}" srcOrd="2" destOrd="0" presId="urn:microsoft.com/office/officeart/2005/8/layout/StepDownProcess"/>
    <dgm:cxn modelId="{CAB93E86-BCB3-4D27-A186-1B871774B061}" type="presParOf" srcId="{20B4846B-7EB5-4ED0-845D-2B069601EAE9}" destId="{E6EB6317-41C4-4F23-B2AF-2976AEB2BC3C}" srcOrd="3" destOrd="0" presId="urn:microsoft.com/office/officeart/2005/8/layout/StepDownProcess"/>
    <dgm:cxn modelId="{01C6B55E-4DF5-4C5A-A6F1-2A7C51AE0CCF}" type="presParOf" srcId="{20B4846B-7EB5-4ED0-845D-2B069601EAE9}" destId="{DD379ECE-CE7A-421D-BF82-E9365661B137}" srcOrd="4" destOrd="0" presId="urn:microsoft.com/office/officeart/2005/8/layout/StepDownProcess"/>
    <dgm:cxn modelId="{C3036707-DF3A-4C23-8C6E-13561A8D2F80}" type="presParOf" srcId="{DD379ECE-CE7A-421D-BF82-E9365661B137}" destId="{D8E6E4E1-279F-4ED2-AD39-4C0240792326}" srcOrd="0" destOrd="0" presId="urn:microsoft.com/office/officeart/2005/8/layout/StepDownProcess"/>
    <dgm:cxn modelId="{FE1BF7E1-DAC2-4B3E-BDC3-20F0F6EB46DB}" type="presParOf" srcId="{DD379ECE-CE7A-421D-BF82-E9365661B137}" destId="{CE14B6F5-6E0E-4BBF-BB19-46F2978B284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D6518B-C9C6-4B5B-BA9C-BA2586864CA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7DDD14F-34AE-47BD-AB17-127D5CB1C3EE}">
      <dgm:prSet phldrT="[Текст]" custT="1"/>
      <dgm:spPr/>
      <dgm:t>
        <a:bodyPr/>
        <a:lstStyle/>
        <a:p>
          <a:r>
            <a:rPr lang="ru-RU" sz="2200" dirty="0" smtClean="0"/>
            <a:t>Лидерская готовность</a:t>
          </a:r>
          <a:endParaRPr lang="ru-RU" sz="2200" dirty="0"/>
        </a:p>
      </dgm:t>
    </dgm:pt>
    <dgm:pt modelId="{C3C0FC82-7DD1-4F3E-BB79-F75B954274A6}" type="parTrans" cxnId="{73BBE4F8-44E6-4161-951E-E3DD49B27991}">
      <dgm:prSet/>
      <dgm:spPr/>
      <dgm:t>
        <a:bodyPr/>
        <a:lstStyle/>
        <a:p>
          <a:endParaRPr lang="ru-RU"/>
        </a:p>
      </dgm:t>
    </dgm:pt>
    <dgm:pt modelId="{D397A3EE-40B8-47C7-84D2-5F37E0309F5F}" type="sibTrans" cxnId="{73BBE4F8-44E6-4161-951E-E3DD49B27991}">
      <dgm:prSet/>
      <dgm:spPr/>
      <dgm:t>
        <a:bodyPr/>
        <a:lstStyle/>
        <a:p>
          <a:endParaRPr lang="ru-RU"/>
        </a:p>
      </dgm:t>
    </dgm:pt>
    <dgm:pt modelId="{72B4E1A9-7F5A-411D-AF88-06CBEA331A73}">
      <dgm:prSet phldrT="[Текст]" custT="1"/>
      <dgm:spPr/>
      <dgm:t>
        <a:bodyPr/>
        <a:lstStyle/>
        <a:p>
          <a:r>
            <a:rPr lang="ru-RU" sz="1600" dirty="0" smtClean="0"/>
            <a:t>стратегическое лидерство</a:t>
          </a:r>
          <a:endParaRPr lang="ru-RU" sz="1600" dirty="0"/>
        </a:p>
      </dgm:t>
    </dgm:pt>
    <dgm:pt modelId="{43B05FB3-AD0B-4562-AB3C-9B59AE6E90B9}" type="parTrans" cxnId="{218466DB-5C6B-403D-AB5A-BA556F20CAB7}">
      <dgm:prSet/>
      <dgm:spPr/>
      <dgm:t>
        <a:bodyPr/>
        <a:lstStyle/>
        <a:p>
          <a:endParaRPr lang="ru-RU"/>
        </a:p>
      </dgm:t>
    </dgm:pt>
    <dgm:pt modelId="{7D81F7DD-B5C5-4116-AB36-356D3B91E452}" type="sibTrans" cxnId="{218466DB-5C6B-403D-AB5A-BA556F20CAB7}">
      <dgm:prSet/>
      <dgm:spPr/>
      <dgm:t>
        <a:bodyPr/>
        <a:lstStyle/>
        <a:p>
          <a:endParaRPr lang="ru-RU"/>
        </a:p>
      </dgm:t>
    </dgm:pt>
    <dgm:pt modelId="{B4BD92AB-F35D-4FAC-8F17-24DF6B9285A3}">
      <dgm:prSet phldrT="[Текст]"/>
      <dgm:spPr/>
      <dgm:t>
        <a:bodyPr/>
        <a:lstStyle/>
        <a:p>
          <a:r>
            <a:rPr lang="ru-RU" dirty="0" smtClean="0"/>
            <a:t>Менеджерская готовность</a:t>
          </a:r>
          <a:endParaRPr lang="ru-RU" dirty="0"/>
        </a:p>
      </dgm:t>
    </dgm:pt>
    <dgm:pt modelId="{5C1185B2-9944-4DA3-8BED-1825E9C7B551}" type="parTrans" cxnId="{C54294B6-23E5-4A1F-9395-93DA3B039E77}">
      <dgm:prSet/>
      <dgm:spPr/>
      <dgm:t>
        <a:bodyPr/>
        <a:lstStyle/>
        <a:p>
          <a:endParaRPr lang="ru-RU"/>
        </a:p>
      </dgm:t>
    </dgm:pt>
    <dgm:pt modelId="{F074CAE5-A91D-4DB8-A565-D72DA212F272}" type="sibTrans" cxnId="{C54294B6-23E5-4A1F-9395-93DA3B039E77}">
      <dgm:prSet/>
      <dgm:spPr/>
      <dgm:t>
        <a:bodyPr/>
        <a:lstStyle/>
        <a:p>
          <a:endParaRPr lang="ru-RU"/>
        </a:p>
      </dgm:t>
    </dgm:pt>
    <dgm:pt modelId="{3817CE1F-B13B-410F-8C99-035CA4594659}">
      <dgm:prSet phldrT="[Текст]"/>
      <dgm:spPr/>
      <dgm:t>
        <a:bodyPr/>
        <a:lstStyle/>
        <a:p>
          <a:r>
            <a:rPr lang="ru-RU" dirty="0" smtClean="0"/>
            <a:t>управленческая компетентность;</a:t>
          </a:r>
          <a:endParaRPr lang="ru-RU" dirty="0"/>
        </a:p>
      </dgm:t>
    </dgm:pt>
    <dgm:pt modelId="{F6C0B5EB-17D8-4AFB-B248-A6764E91B4A7}" type="parTrans" cxnId="{D971B589-40EA-44E5-9A3B-7922176A1E1F}">
      <dgm:prSet/>
      <dgm:spPr/>
      <dgm:t>
        <a:bodyPr/>
        <a:lstStyle/>
        <a:p>
          <a:endParaRPr lang="ru-RU"/>
        </a:p>
      </dgm:t>
    </dgm:pt>
    <dgm:pt modelId="{71DC74D6-9E77-4851-AE1B-50F202C3862D}" type="sibTrans" cxnId="{D971B589-40EA-44E5-9A3B-7922176A1E1F}">
      <dgm:prSet/>
      <dgm:spPr/>
      <dgm:t>
        <a:bodyPr/>
        <a:lstStyle/>
        <a:p>
          <a:endParaRPr lang="ru-RU"/>
        </a:p>
      </dgm:t>
    </dgm:pt>
    <dgm:pt modelId="{2E41C621-6913-42C5-BB1C-B6C82FC99A0C}">
      <dgm:prSet phldrT="[Текст]"/>
      <dgm:spPr/>
      <dgm:t>
        <a:bodyPr/>
        <a:lstStyle/>
        <a:p>
          <a:r>
            <a:rPr lang="ru-RU" dirty="0" smtClean="0"/>
            <a:t>Экспертная готовность</a:t>
          </a:r>
          <a:endParaRPr lang="ru-RU" dirty="0"/>
        </a:p>
      </dgm:t>
    </dgm:pt>
    <dgm:pt modelId="{C6C1CDE9-DF17-405A-9E11-4EEEE3D3C2A3}" type="parTrans" cxnId="{71363171-21EA-44FD-B8F0-F72004903BC2}">
      <dgm:prSet/>
      <dgm:spPr/>
      <dgm:t>
        <a:bodyPr/>
        <a:lstStyle/>
        <a:p>
          <a:endParaRPr lang="ru-RU"/>
        </a:p>
      </dgm:t>
    </dgm:pt>
    <dgm:pt modelId="{D508B10A-188A-488C-8439-FE1D69BC865A}" type="sibTrans" cxnId="{71363171-21EA-44FD-B8F0-F72004903BC2}">
      <dgm:prSet/>
      <dgm:spPr/>
      <dgm:t>
        <a:bodyPr/>
        <a:lstStyle/>
        <a:p>
          <a:endParaRPr lang="ru-RU"/>
        </a:p>
      </dgm:t>
    </dgm:pt>
    <dgm:pt modelId="{BD3D21F4-8A9E-4828-8F00-C79CA0B5ADEB}">
      <dgm:prSet phldrT="[Текст]"/>
      <dgm:spPr/>
      <dgm:t>
        <a:bodyPr/>
        <a:lstStyle/>
        <a:p>
          <a:r>
            <a:rPr lang="ru-RU" dirty="0" smtClean="0"/>
            <a:t>масштабность мышления;</a:t>
          </a:r>
          <a:endParaRPr lang="ru-RU" dirty="0"/>
        </a:p>
      </dgm:t>
    </dgm:pt>
    <dgm:pt modelId="{F49011D5-4E9D-4780-B0B4-77CFF1A7CF24}" type="parTrans" cxnId="{5C65D48D-72C0-4C06-A527-8C53E71E64FC}">
      <dgm:prSet/>
      <dgm:spPr/>
      <dgm:t>
        <a:bodyPr/>
        <a:lstStyle/>
        <a:p>
          <a:endParaRPr lang="ru-RU"/>
        </a:p>
      </dgm:t>
    </dgm:pt>
    <dgm:pt modelId="{B098634B-25D5-488E-A33B-43BB03AFDDF5}" type="sibTrans" cxnId="{5C65D48D-72C0-4C06-A527-8C53E71E64FC}">
      <dgm:prSet/>
      <dgm:spPr/>
      <dgm:t>
        <a:bodyPr/>
        <a:lstStyle/>
        <a:p>
          <a:endParaRPr lang="ru-RU"/>
        </a:p>
      </dgm:t>
    </dgm:pt>
    <dgm:pt modelId="{9A22F2D2-8A14-475A-BF92-E942D51F44D4}">
      <dgm:prSet custT="1"/>
      <dgm:spPr/>
      <dgm:t>
        <a:bodyPr/>
        <a:lstStyle/>
        <a:p>
          <a:r>
            <a:rPr lang="ru-RU" sz="1600" dirty="0" smtClean="0"/>
            <a:t>настойчивость, целеустремленность и сила личности;</a:t>
          </a:r>
          <a:endParaRPr lang="ru-RU" sz="1600" dirty="0"/>
        </a:p>
      </dgm:t>
    </dgm:pt>
    <dgm:pt modelId="{0AF50DB2-C311-4942-804A-005E8266685D}" type="parTrans" cxnId="{6AC191D8-4C7F-46FF-89D5-444A34E28BF7}">
      <dgm:prSet/>
      <dgm:spPr/>
      <dgm:t>
        <a:bodyPr/>
        <a:lstStyle/>
        <a:p>
          <a:endParaRPr lang="ru-RU"/>
        </a:p>
      </dgm:t>
    </dgm:pt>
    <dgm:pt modelId="{B381D305-8A3A-4872-9123-5EB1A47AEBC2}" type="sibTrans" cxnId="{6AC191D8-4C7F-46FF-89D5-444A34E28BF7}">
      <dgm:prSet/>
      <dgm:spPr/>
      <dgm:t>
        <a:bodyPr/>
        <a:lstStyle/>
        <a:p>
          <a:endParaRPr lang="ru-RU"/>
        </a:p>
      </dgm:t>
    </dgm:pt>
    <dgm:pt modelId="{7F25D2DA-470D-4AAF-A212-F780155E63A3}">
      <dgm:prSet custT="1"/>
      <dgm:spPr/>
      <dgm:t>
        <a:bodyPr/>
        <a:lstStyle/>
        <a:p>
          <a:r>
            <a:rPr lang="ru-RU" sz="1600" dirty="0" smtClean="0"/>
            <a:t>компетенции межличностного и социального взаимодействия</a:t>
          </a:r>
          <a:endParaRPr lang="ru-RU" sz="1600" dirty="0"/>
        </a:p>
      </dgm:t>
    </dgm:pt>
    <dgm:pt modelId="{F69FA6E1-E294-4EE4-B3EE-7DC70094D14F}" type="parTrans" cxnId="{1031B566-53AE-4F42-A67A-AD9EE06A17C2}">
      <dgm:prSet/>
      <dgm:spPr/>
      <dgm:t>
        <a:bodyPr/>
        <a:lstStyle/>
        <a:p>
          <a:endParaRPr lang="ru-RU"/>
        </a:p>
      </dgm:t>
    </dgm:pt>
    <dgm:pt modelId="{BF7EE289-2F9F-4060-8820-EA9782A7E35B}" type="sibTrans" cxnId="{1031B566-53AE-4F42-A67A-AD9EE06A17C2}">
      <dgm:prSet/>
      <dgm:spPr/>
      <dgm:t>
        <a:bodyPr/>
        <a:lstStyle/>
        <a:p>
          <a:endParaRPr lang="ru-RU"/>
        </a:p>
      </dgm:t>
    </dgm:pt>
    <dgm:pt modelId="{4FE10462-F24E-4BD5-90DA-41E761190742}">
      <dgm:prSet/>
      <dgm:spPr/>
      <dgm:t>
        <a:bodyPr/>
        <a:lstStyle/>
        <a:p>
          <a:r>
            <a:rPr lang="ru-RU" dirty="0" smtClean="0"/>
            <a:t>компетентность самоуправления;</a:t>
          </a:r>
          <a:endParaRPr lang="ru-RU" dirty="0"/>
        </a:p>
      </dgm:t>
    </dgm:pt>
    <dgm:pt modelId="{66016D0F-D5FB-4BCF-893F-CAC285528658}" type="parTrans" cxnId="{E90053C6-632B-4CB6-90B7-50902E202D83}">
      <dgm:prSet/>
      <dgm:spPr/>
      <dgm:t>
        <a:bodyPr/>
        <a:lstStyle/>
        <a:p>
          <a:endParaRPr lang="ru-RU"/>
        </a:p>
      </dgm:t>
    </dgm:pt>
    <dgm:pt modelId="{28DBB04A-102C-4BD8-BF7F-49FC87C9CE13}" type="sibTrans" cxnId="{E90053C6-632B-4CB6-90B7-50902E202D83}">
      <dgm:prSet/>
      <dgm:spPr/>
      <dgm:t>
        <a:bodyPr/>
        <a:lstStyle/>
        <a:p>
          <a:endParaRPr lang="ru-RU"/>
        </a:p>
      </dgm:t>
    </dgm:pt>
    <dgm:pt modelId="{26DDB099-53B2-4DEF-BFED-7B25F848A90D}">
      <dgm:prSet/>
      <dgm:spPr/>
      <dgm:t>
        <a:bodyPr/>
        <a:lstStyle/>
        <a:p>
          <a:r>
            <a:rPr lang="ru-RU" dirty="0" smtClean="0"/>
            <a:t>готовность к командной работе</a:t>
          </a:r>
          <a:endParaRPr lang="ru-RU" dirty="0"/>
        </a:p>
      </dgm:t>
    </dgm:pt>
    <dgm:pt modelId="{DEEE12EA-DA6C-4FC3-A5B3-578DFA55C944}" type="parTrans" cxnId="{EF06B87F-5B3D-46D7-B6C9-95D09E979B76}">
      <dgm:prSet/>
      <dgm:spPr/>
      <dgm:t>
        <a:bodyPr/>
        <a:lstStyle/>
        <a:p>
          <a:endParaRPr lang="ru-RU"/>
        </a:p>
      </dgm:t>
    </dgm:pt>
    <dgm:pt modelId="{26848E3D-2988-42E3-9C16-8BB9D575C33F}" type="sibTrans" cxnId="{EF06B87F-5B3D-46D7-B6C9-95D09E979B76}">
      <dgm:prSet/>
      <dgm:spPr/>
      <dgm:t>
        <a:bodyPr/>
        <a:lstStyle/>
        <a:p>
          <a:endParaRPr lang="ru-RU"/>
        </a:p>
      </dgm:t>
    </dgm:pt>
    <dgm:pt modelId="{841DDB21-A310-4A9E-B115-23EDA1389BFF}">
      <dgm:prSet/>
      <dgm:spPr/>
      <dgm:t>
        <a:bodyPr/>
        <a:lstStyle/>
        <a:p>
          <a:r>
            <a:rPr lang="ru-RU" dirty="0" smtClean="0"/>
            <a:t>готовность к саморазвитию (потенциал развития);</a:t>
          </a:r>
          <a:endParaRPr lang="ru-RU" dirty="0"/>
        </a:p>
      </dgm:t>
    </dgm:pt>
    <dgm:pt modelId="{D06CE614-669C-407E-8B2B-4DC413D376CE}" type="parTrans" cxnId="{75836104-922B-4FD9-AAF7-6AF0CA51FBEB}">
      <dgm:prSet/>
      <dgm:spPr/>
      <dgm:t>
        <a:bodyPr/>
        <a:lstStyle/>
        <a:p>
          <a:endParaRPr lang="ru-RU"/>
        </a:p>
      </dgm:t>
    </dgm:pt>
    <dgm:pt modelId="{C7E2AA09-94F0-4259-A10B-6A6832D9E097}" type="sibTrans" cxnId="{75836104-922B-4FD9-AAF7-6AF0CA51FBEB}">
      <dgm:prSet/>
      <dgm:spPr/>
      <dgm:t>
        <a:bodyPr/>
        <a:lstStyle/>
        <a:p>
          <a:endParaRPr lang="ru-RU"/>
        </a:p>
      </dgm:t>
    </dgm:pt>
    <dgm:pt modelId="{69771AF8-6DDF-4EB2-B9AA-FCB31B643574}">
      <dgm:prSet/>
      <dgm:spPr/>
      <dgm:t>
        <a:bodyPr/>
        <a:lstStyle/>
        <a:p>
          <a:r>
            <a:rPr lang="ru-RU" dirty="0" smtClean="0"/>
            <a:t>экспертно-аналитическая компетентность</a:t>
          </a:r>
          <a:endParaRPr lang="ru-RU" dirty="0"/>
        </a:p>
      </dgm:t>
    </dgm:pt>
    <dgm:pt modelId="{B264F33F-3976-41D4-A53F-34FFF8FAD155}" type="parTrans" cxnId="{489446FD-8089-4D8E-AA7A-873AE6A5EBED}">
      <dgm:prSet/>
      <dgm:spPr/>
      <dgm:t>
        <a:bodyPr/>
        <a:lstStyle/>
        <a:p>
          <a:endParaRPr lang="ru-RU"/>
        </a:p>
      </dgm:t>
    </dgm:pt>
    <dgm:pt modelId="{5DF337BD-5ADD-45EC-9869-B790626EE3D2}" type="sibTrans" cxnId="{489446FD-8089-4D8E-AA7A-873AE6A5EBED}">
      <dgm:prSet/>
      <dgm:spPr/>
      <dgm:t>
        <a:bodyPr/>
        <a:lstStyle/>
        <a:p>
          <a:endParaRPr lang="ru-RU"/>
        </a:p>
      </dgm:t>
    </dgm:pt>
    <dgm:pt modelId="{1AC31647-7B9A-4C62-BBEE-C80E97435FBF}" type="pres">
      <dgm:prSet presAssocID="{D4D6518B-C9C6-4B5B-BA9C-BA2586864C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1DF668-EB4D-4972-8B9F-51BEC7407F10}" type="pres">
      <dgm:prSet presAssocID="{D7DDD14F-34AE-47BD-AB17-127D5CB1C3EE}" presName="comp" presStyleCnt="0"/>
      <dgm:spPr/>
    </dgm:pt>
    <dgm:pt modelId="{90FAF52A-FD2A-4518-95CD-3238E658B636}" type="pres">
      <dgm:prSet presAssocID="{D7DDD14F-34AE-47BD-AB17-127D5CB1C3EE}" presName="box" presStyleLbl="node1" presStyleIdx="0" presStyleCnt="3"/>
      <dgm:spPr/>
      <dgm:t>
        <a:bodyPr/>
        <a:lstStyle/>
        <a:p>
          <a:endParaRPr lang="ru-RU"/>
        </a:p>
      </dgm:t>
    </dgm:pt>
    <dgm:pt modelId="{E036740F-B934-4766-A79B-4ADEB8C907DE}" type="pres">
      <dgm:prSet presAssocID="{D7DDD14F-34AE-47BD-AB17-127D5CB1C3E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03C49D-FF1E-46DF-9419-EE9AA7E3C63C}" type="pres">
      <dgm:prSet presAssocID="{D7DDD14F-34AE-47BD-AB17-127D5CB1C3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3ABD-D4F3-4F6B-8464-6DF5899A4805}" type="pres">
      <dgm:prSet presAssocID="{D397A3EE-40B8-47C7-84D2-5F37E0309F5F}" presName="spacer" presStyleCnt="0"/>
      <dgm:spPr/>
    </dgm:pt>
    <dgm:pt modelId="{E1D4AC8D-9EB8-4C39-82C3-F00508710B57}" type="pres">
      <dgm:prSet presAssocID="{B4BD92AB-F35D-4FAC-8F17-24DF6B9285A3}" presName="comp" presStyleCnt="0"/>
      <dgm:spPr/>
    </dgm:pt>
    <dgm:pt modelId="{84298026-E741-43E5-929C-BB332BCDCC67}" type="pres">
      <dgm:prSet presAssocID="{B4BD92AB-F35D-4FAC-8F17-24DF6B9285A3}" presName="box" presStyleLbl="node1" presStyleIdx="1" presStyleCnt="3"/>
      <dgm:spPr/>
      <dgm:t>
        <a:bodyPr/>
        <a:lstStyle/>
        <a:p>
          <a:endParaRPr lang="ru-RU"/>
        </a:p>
      </dgm:t>
    </dgm:pt>
    <dgm:pt modelId="{4B4B1722-95B8-43DB-ADE3-935942866474}" type="pres">
      <dgm:prSet presAssocID="{B4BD92AB-F35D-4FAC-8F17-24DF6B9285A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A189DAA-C1F7-41FE-9EC8-B38BC202FF69}" type="pres">
      <dgm:prSet presAssocID="{B4BD92AB-F35D-4FAC-8F17-24DF6B9285A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604C1-543C-4308-A54A-C4E9B321DEC0}" type="pres">
      <dgm:prSet presAssocID="{F074CAE5-A91D-4DB8-A565-D72DA212F272}" presName="spacer" presStyleCnt="0"/>
      <dgm:spPr/>
    </dgm:pt>
    <dgm:pt modelId="{DC483BFA-7B63-49E4-838A-0DAA9F1C27FD}" type="pres">
      <dgm:prSet presAssocID="{2E41C621-6913-42C5-BB1C-B6C82FC99A0C}" presName="comp" presStyleCnt="0"/>
      <dgm:spPr/>
    </dgm:pt>
    <dgm:pt modelId="{37760886-5F50-4975-A665-E0CD2FAB47FA}" type="pres">
      <dgm:prSet presAssocID="{2E41C621-6913-42C5-BB1C-B6C82FC99A0C}" presName="box" presStyleLbl="node1" presStyleIdx="2" presStyleCnt="3"/>
      <dgm:spPr/>
      <dgm:t>
        <a:bodyPr/>
        <a:lstStyle/>
        <a:p>
          <a:endParaRPr lang="ru-RU"/>
        </a:p>
      </dgm:t>
    </dgm:pt>
    <dgm:pt modelId="{0AE1510F-4785-43FA-9A8D-FCB7B578FB86}" type="pres">
      <dgm:prSet presAssocID="{2E41C621-6913-42C5-BB1C-B6C82FC99A0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B01AAAF-1600-4F4C-B3D1-6D072A62AF8C}" type="pres">
      <dgm:prSet presAssocID="{2E41C621-6913-42C5-BB1C-B6C82FC99A0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86EF0-845F-431C-8EB7-61A8F683FC90}" type="presOf" srcId="{7F25D2DA-470D-4AAF-A212-F780155E63A3}" destId="{B003C49D-FF1E-46DF-9419-EE9AA7E3C63C}" srcOrd="1" destOrd="3" presId="urn:microsoft.com/office/officeart/2005/8/layout/vList4"/>
    <dgm:cxn modelId="{489446FD-8089-4D8E-AA7A-873AE6A5EBED}" srcId="{2E41C621-6913-42C5-BB1C-B6C82FC99A0C}" destId="{69771AF8-6DDF-4EB2-B9AA-FCB31B643574}" srcOrd="2" destOrd="0" parTransId="{B264F33F-3976-41D4-A53F-34FFF8FAD155}" sibTransId="{5DF337BD-5ADD-45EC-9869-B790626EE3D2}"/>
    <dgm:cxn modelId="{5F5B1D92-7F95-4733-85CB-0BE29A511B35}" type="presOf" srcId="{BD3D21F4-8A9E-4828-8F00-C79CA0B5ADEB}" destId="{0B01AAAF-1600-4F4C-B3D1-6D072A62AF8C}" srcOrd="1" destOrd="1" presId="urn:microsoft.com/office/officeart/2005/8/layout/vList4"/>
    <dgm:cxn modelId="{1EC16206-C1A8-47B7-9FB0-76F69F8FEC4A}" type="presOf" srcId="{2E41C621-6913-42C5-BB1C-B6C82FC99A0C}" destId="{37760886-5F50-4975-A665-E0CD2FAB47FA}" srcOrd="0" destOrd="0" presId="urn:microsoft.com/office/officeart/2005/8/layout/vList4"/>
    <dgm:cxn modelId="{023A87A3-093E-4847-8540-5B26CA6A5581}" type="presOf" srcId="{B4BD92AB-F35D-4FAC-8F17-24DF6B9285A3}" destId="{84298026-E741-43E5-929C-BB332BCDCC67}" srcOrd="0" destOrd="0" presId="urn:microsoft.com/office/officeart/2005/8/layout/vList4"/>
    <dgm:cxn modelId="{1031B566-53AE-4F42-A67A-AD9EE06A17C2}" srcId="{D7DDD14F-34AE-47BD-AB17-127D5CB1C3EE}" destId="{7F25D2DA-470D-4AAF-A212-F780155E63A3}" srcOrd="2" destOrd="0" parTransId="{F69FA6E1-E294-4EE4-B3EE-7DC70094D14F}" sibTransId="{BF7EE289-2F9F-4060-8820-EA9782A7E35B}"/>
    <dgm:cxn modelId="{E1BB77F4-E75D-45FC-A8C6-9A8BD13660BD}" type="presOf" srcId="{3817CE1F-B13B-410F-8C99-035CA4594659}" destId="{3A189DAA-C1F7-41FE-9EC8-B38BC202FF69}" srcOrd="1" destOrd="1" presId="urn:microsoft.com/office/officeart/2005/8/layout/vList4"/>
    <dgm:cxn modelId="{3FF1CC03-89C2-4AA0-A8D6-E72C93AB0A09}" type="presOf" srcId="{69771AF8-6DDF-4EB2-B9AA-FCB31B643574}" destId="{37760886-5F50-4975-A665-E0CD2FAB47FA}" srcOrd="0" destOrd="3" presId="urn:microsoft.com/office/officeart/2005/8/layout/vList4"/>
    <dgm:cxn modelId="{CFB90C94-975B-4928-AFEE-8C49C583446B}" type="presOf" srcId="{26DDB099-53B2-4DEF-BFED-7B25F848A90D}" destId="{84298026-E741-43E5-929C-BB332BCDCC67}" srcOrd="0" destOrd="3" presId="urn:microsoft.com/office/officeart/2005/8/layout/vList4"/>
    <dgm:cxn modelId="{7457F685-356F-453C-BE73-6F9B264D2F3A}" type="presOf" srcId="{3817CE1F-B13B-410F-8C99-035CA4594659}" destId="{84298026-E741-43E5-929C-BB332BCDCC67}" srcOrd="0" destOrd="1" presId="urn:microsoft.com/office/officeart/2005/8/layout/vList4"/>
    <dgm:cxn modelId="{1C06B71A-5EB4-4C93-A463-C399A58E7E93}" type="presOf" srcId="{841DDB21-A310-4A9E-B115-23EDA1389BFF}" destId="{0B01AAAF-1600-4F4C-B3D1-6D072A62AF8C}" srcOrd="1" destOrd="2" presId="urn:microsoft.com/office/officeart/2005/8/layout/vList4"/>
    <dgm:cxn modelId="{F13D9459-E72B-48AE-AD16-9AD722F82FE9}" type="presOf" srcId="{841DDB21-A310-4A9E-B115-23EDA1389BFF}" destId="{37760886-5F50-4975-A665-E0CD2FAB47FA}" srcOrd="0" destOrd="2" presId="urn:microsoft.com/office/officeart/2005/8/layout/vList4"/>
    <dgm:cxn modelId="{59ECB095-8C15-48F9-A1C2-9192D6BD6CEA}" type="presOf" srcId="{72B4E1A9-7F5A-411D-AF88-06CBEA331A73}" destId="{B003C49D-FF1E-46DF-9419-EE9AA7E3C63C}" srcOrd="1" destOrd="1" presId="urn:microsoft.com/office/officeart/2005/8/layout/vList4"/>
    <dgm:cxn modelId="{E90053C6-632B-4CB6-90B7-50902E202D83}" srcId="{B4BD92AB-F35D-4FAC-8F17-24DF6B9285A3}" destId="{4FE10462-F24E-4BD5-90DA-41E761190742}" srcOrd="1" destOrd="0" parTransId="{66016D0F-D5FB-4BCF-893F-CAC285528658}" sibTransId="{28DBB04A-102C-4BD8-BF7F-49FC87C9CE13}"/>
    <dgm:cxn modelId="{218466DB-5C6B-403D-AB5A-BA556F20CAB7}" srcId="{D7DDD14F-34AE-47BD-AB17-127D5CB1C3EE}" destId="{72B4E1A9-7F5A-411D-AF88-06CBEA331A73}" srcOrd="0" destOrd="0" parTransId="{43B05FB3-AD0B-4562-AB3C-9B59AE6E90B9}" sibTransId="{7D81F7DD-B5C5-4116-AB36-356D3B91E452}"/>
    <dgm:cxn modelId="{73BBE4F8-44E6-4161-951E-E3DD49B27991}" srcId="{D4D6518B-C9C6-4B5B-BA9C-BA2586864CAB}" destId="{D7DDD14F-34AE-47BD-AB17-127D5CB1C3EE}" srcOrd="0" destOrd="0" parTransId="{C3C0FC82-7DD1-4F3E-BB79-F75B954274A6}" sibTransId="{D397A3EE-40B8-47C7-84D2-5F37E0309F5F}"/>
    <dgm:cxn modelId="{D579D823-51E8-4DB6-84AC-F65BF2D9499F}" type="presOf" srcId="{72B4E1A9-7F5A-411D-AF88-06CBEA331A73}" destId="{90FAF52A-FD2A-4518-95CD-3238E658B636}" srcOrd="0" destOrd="1" presId="urn:microsoft.com/office/officeart/2005/8/layout/vList4"/>
    <dgm:cxn modelId="{D66DC607-8F17-4658-8FF9-0859BA851E77}" type="presOf" srcId="{69771AF8-6DDF-4EB2-B9AA-FCB31B643574}" destId="{0B01AAAF-1600-4F4C-B3D1-6D072A62AF8C}" srcOrd="1" destOrd="3" presId="urn:microsoft.com/office/officeart/2005/8/layout/vList4"/>
    <dgm:cxn modelId="{BFAC7C05-258E-46E4-9958-E1FF51CEB3B8}" type="presOf" srcId="{9A22F2D2-8A14-475A-BF92-E942D51F44D4}" destId="{90FAF52A-FD2A-4518-95CD-3238E658B636}" srcOrd="0" destOrd="2" presId="urn:microsoft.com/office/officeart/2005/8/layout/vList4"/>
    <dgm:cxn modelId="{EA7EE9D0-3458-4B45-A0EC-C4C0DE549877}" type="presOf" srcId="{D4D6518B-C9C6-4B5B-BA9C-BA2586864CAB}" destId="{1AC31647-7B9A-4C62-BBEE-C80E97435FBF}" srcOrd="0" destOrd="0" presId="urn:microsoft.com/office/officeart/2005/8/layout/vList4"/>
    <dgm:cxn modelId="{D971B589-40EA-44E5-9A3B-7922176A1E1F}" srcId="{B4BD92AB-F35D-4FAC-8F17-24DF6B9285A3}" destId="{3817CE1F-B13B-410F-8C99-035CA4594659}" srcOrd="0" destOrd="0" parTransId="{F6C0B5EB-17D8-4AFB-B248-A6764E91B4A7}" sibTransId="{71DC74D6-9E77-4851-AE1B-50F202C3862D}"/>
    <dgm:cxn modelId="{6AC191D8-4C7F-46FF-89D5-444A34E28BF7}" srcId="{D7DDD14F-34AE-47BD-AB17-127D5CB1C3EE}" destId="{9A22F2D2-8A14-475A-BF92-E942D51F44D4}" srcOrd="1" destOrd="0" parTransId="{0AF50DB2-C311-4942-804A-005E8266685D}" sibTransId="{B381D305-8A3A-4872-9123-5EB1A47AEBC2}"/>
    <dgm:cxn modelId="{95ACAB52-060A-41E8-BE12-A434AC5766D7}" type="presOf" srcId="{D7DDD14F-34AE-47BD-AB17-127D5CB1C3EE}" destId="{B003C49D-FF1E-46DF-9419-EE9AA7E3C63C}" srcOrd="1" destOrd="0" presId="urn:microsoft.com/office/officeart/2005/8/layout/vList4"/>
    <dgm:cxn modelId="{EF06B87F-5B3D-46D7-B6C9-95D09E979B76}" srcId="{B4BD92AB-F35D-4FAC-8F17-24DF6B9285A3}" destId="{26DDB099-53B2-4DEF-BFED-7B25F848A90D}" srcOrd="2" destOrd="0" parTransId="{DEEE12EA-DA6C-4FC3-A5B3-578DFA55C944}" sibTransId="{26848E3D-2988-42E3-9C16-8BB9D575C33F}"/>
    <dgm:cxn modelId="{FC3BF471-0A8F-41F9-9BFA-F8A0167B0A60}" type="presOf" srcId="{9A22F2D2-8A14-475A-BF92-E942D51F44D4}" destId="{B003C49D-FF1E-46DF-9419-EE9AA7E3C63C}" srcOrd="1" destOrd="2" presId="urn:microsoft.com/office/officeart/2005/8/layout/vList4"/>
    <dgm:cxn modelId="{D1CA2620-5BE3-4A92-91F1-5756BAFD74A0}" type="presOf" srcId="{2E41C621-6913-42C5-BB1C-B6C82FC99A0C}" destId="{0B01AAAF-1600-4F4C-B3D1-6D072A62AF8C}" srcOrd="1" destOrd="0" presId="urn:microsoft.com/office/officeart/2005/8/layout/vList4"/>
    <dgm:cxn modelId="{2845BA6D-6E0C-47B3-8ABC-DF25AF841268}" type="presOf" srcId="{D7DDD14F-34AE-47BD-AB17-127D5CB1C3EE}" destId="{90FAF52A-FD2A-4518-95CD-3238E658B636}" srcOrd="0" destOrd="0" presId="urn:microsoft.com/office/officeart/2005/8/layout/vList4"/>
    <dgm:cxn modelId="{72EA217E-CB89-4ECE-95D6-D8D9E1233055}" type="presOf" srcId="{B4BD92AB-F35D-4FAC-8F17-24DF6B9285A3}" destId="{3A189DAA-C1F7-41FE-9EC8-B38BC202FF69}" srcOrd="1" destOrd="0" presId="urn:microsoft.com/office/officeart/2005/8/layout/vList4"/>
    <dgm:cxn modelId="{5C65D48D-72C0-4C06-A527-8C53E71E64FC}" srcId="{2E41C621-6913-42C5-BB1C-B6C82FC99A0C}" destId="{BD3D21F4-8A9E-4828-8F00-C79CA0B5ADEB}" srcOrd="0" destOrd="0" parTransId="{F49011D5-4E9D-4780-B0B4-77CFF1A7CF24}" sibTransId="{B098634B-25D5-488E-A33B-43BB03AFDDF5}"/>
    <dgm:cxn modelId="{801991AA-7FBD-4561-863B-F1626E07EBF6}" type="presOf" srcId="{4FE10462-F24E-4BD5-90DA-41E761190742}" destId="{84298026-E741-43E5-929C-BB332BCDCC67}" srcOrd="0" destOrd="2" presId="urn:microsoft.com/office/officeart/2005/8/layout/vList4"/>
    <dgm:cxn modelId="{0091D1DF-5DF4-4218-9D28-91F0BE615BBB}" type="presOf" srcId="{26DDB099-53B2-4DEF-BFED-7B25F848A90D}" destId="{3A189DAA-C1F7-41FE-9EC8-B38BC202FF69}" srcOrd="1" destOrd="3" presId="urn:microsoft.com/office/officeart/2005/8/layout/vList4"/>
    <dgm:cxn modelId="{71363171-21EA-44FD-B8F0-F72004903BC2}" srcId="{D4D6518B-C9C6-4B5B-BA9C-BA2586864CAB}" destId="{2E41C621-6913-42C5-BB1C-B6C82FC99A0C}" srcOrd="2" destOrd="0" parTransId="{C6C1CDE9-DF17-405A-9E11-4EEEE3D3C2A3}" sibTransId="{D508B10A-188A-488C-8439-FE1D69BC865A}"/>
    <dgm:cxn modelId="{173B62E5-6545-4343-A9C3-3EF04022811D}" type="presOf" srcId="{7F25D2DA-470D-4AAF-A212-F780155E63A3}" destId="{90FAF52A-FD2A-4518-95CD-3238E658B636}" srcOrd="0" destOrd="3" presId="urn:microsoft.com/office/officeart/2005/8/layout/vList4"/>
    <dgm:cxn modelId="{75836104-922B-4FD9-AAF7-6AF0CA51FBEB}" srcId="{2E41C621-6913-42C5-BB1C-B6C82FC99A0C}" destId="{841DDB21-A310-4A9E-B115-23EDA1389BFF}" srcOrd="1" destOrd="0" parTransId="{D06CE614-669C-407E-8B2B-4DC413D376CE}" sibTransId="{C7E2AA09-94F0-4259-A10B-6A6832D9E097}"/>
    <dgm:cxn modelId="{C54294B6-23E5-4A1F-9395-93DA3B039E77}" srcId="{D4D6518B-C9C6-4B5B-BA9C-BA2586864CAB}" destId="{B4BD92AB-F35D-4FAC-8F17-24DF6B9285A3}" srcOrd="1" destOrd="0" parTransId="{5C1185B2-9944-4DA3-8BED-1825E9C7B551}" sibTransId="{F074CAE5-A91D-4DB8-A565-D72DA212F272}"/>
    <dgm:cxn modelId="{3E4718C2-44EF-4FB4-A45C-B77A03593A32}" type="presOf" srcId="{BD3D21F4-8A9E-4828-8F00-C79CA0B5ADEB}" destId="{37760886-5F50-4975-A665-E0CD2FAB47FA}" srcOrd="0" destOrd="1" presId="urn:microsoft.com/office/officeart/2005/8/layout/vList4"/>
    <dgm:cxn modelId="{351B3F63-0462-46B0-89E1-7DBDA2F77EA8}" type="presOf" srcId="{4FE10462-F24E-4BD5-90DA-41E761190742}" destId="{3A189DAA-C1F7-41FE-9EC8-B38BC202FF69}" srcOrd="1" destOrd="2" presId="urn:microsoft.com/office/officeart/2005/8/layout/vList4"/>
    <dgm:cxn modelId="{B1071A60-52A2-43A8-977C-1478E91E324B}" type="presParOf" srcId="{1AC31647-7B9A-4C62-BBEE-C80E97435FBF}" destId="{6A1DF668-EB4D-4972-8B9F-51BEC7407F10}" srcOrd="0" destOrd="0" presId="urn:microsoft.com/office/officeart/2005/8/layout/vList4"/>
    <dgm:cxn modelId="{E8AD5705-F01B-4C07-B6BC-1232D874C40C}" type="presParOf" srcId="{6A1DF668-EB4D-4972-8B9F-51BEC7407F10}" destId="{90FAF52A-FD2A-4518-95CD-3238E658B636}" srcOrd="0" destOrd="0" presId="urn:microsoft.com/office/officeart/2005/8/layout/vList4"/>
    <dgm:cxn modelId="{05F66B80-730F-4CCF-A049-8FD217304529}" type="presParOf" srcId="{6A1DF668-EB4D-4972-8B9F-51BEC7407F10}" destId="{E036740F-B934-4766-A79B-4ADEB8C907DE}" srcOrd="1" destOrd="0" presId="urn:microsoft.com/office/officeart/2005/8/layout/vList4"/>
    <dgm:cxn modelId="{2D717481-A6B2-4856-A36A-4EBA039626FE}" type="presParOf" srcId="{6A1DF668-EB4D-4972-8B9F-51BEC7407F10}" destId="{B003C49D-FF1E-46DF-9419-EE9AA7E3C63C}" srcOrd="2" destOrd="0" presId="urn:microsoft.com/office/officeart/2005/8/layout/vList4"/>
    <dgm:cxn modelId="{A65F453B-E3DB-4A8A-8806-802DBA0968DF}" type="presParOf" srcId="{1AC31647-7B9A-4C62-BBEE-C80E97435FBF}" destId="{37083ABD-D4F3-4F6B-8464-6DF5899A4805}" srcOrd="1" destOrd="0" presId="urn:microsoft.com/office/officeart/2005/8/layout/vList4"/>
    <dgm:cxn modelId="{C70ABF51-2651-464C-9EC9-51E9AE53C055}" type="presParOf" srcId="{1AC31647-7B9A-4C62-BBEE-C80E97435FBF}" destId="{E1D4AC8D-9EB8-4C39-82C3-F00508710B57}" srcOrd="2" destOrd="0" presId="urn:microsoft.com/office/officeart/2005/8/layout/vList4"/>
    <dgm:cxn modelId="{5A550C13-1F32-4E72-AFE8-32AC10652B30}" type="presParOf" srcId="{E1D4AC8D-9EB8-4C39-82C3-F00508710B57}" destId="{84298026-E741-43E5-929C-BB332BCDCC67}" srcOrd="0" destOrd="0" presId="urn:microsoft.com/office/officeart/2005/8/layout/vList4"/>
    <dgm:cxn modelId="{934BBA74-4117-4DFC-851F-355CBBC90ECB}" type="presParOf" srcId="{E1D4AC8D-9EB8-4C39-82C3-F00508710B57}" destId="{4B4B1722-95B8-43DB-ADE3-935942866474}" srcOrd="1" destOrd="0" presId="urn:microsoft.com/office/officeart/2005/8/layout/vList4"/>
    <dgm:cxn modelId="{BBE36633-2097-4D10-9414-A96F989A02E1}" type="presParOf" srcId="{E1D4AC8D-9EB8-4C39-82C3-F00508710B57}" destId="{3A189DAA-C1F7-41FE-9EC8-B38BC202FF69}" srcOrd="2" destOrd="0" presId="urn:microsoft.com/office/officeart/2005/8/layout/vList4"/>
    <dgm:cxn modelId="{29D39E82-508D-4F12-ADDD-909D5DA010E3}" type="presParOf" srcId="{1AC31647-7B9A-4C62-BBEE-C80E97435FBF}" destId="{8CC604C1-543C-4308-A54A-C4E9B321DEC0}" srcOrd="3" destOrd="0" presId="urn:microsoft.com/office/officeart/2005/8/layout/vList4"/>
    <dgm:cxn modelId="{00BB0AB7-FF56-4306-8C35-85EBA1CFA11B}" type="presParOf" srcId="{1AC31647-7B9A-4C62-BBEE-C80E97435FBF}" destId="{DC483BFA-7B63-49E4-838A-0DAA9F1C27FD}" srcOrd="4" destOrd="0" presId="urn:microsoft.com/office/officeart/2005/8/layout/vList4"/>
    <dgm:cxn modelId="{1DA7D0E6-6BF6-4BB2-954B-F1E5A4405468}" type="presParOf" srcId="{DC483BFA-7B63-49E4-838A-0DAA9F1C27FD}" destId="{37760886-5F50-4975-A665-E0CD2FAB47FA}" srcOrd="0" destOrd="0" presId="urn:microsoft.com/office/officeart/2005/8/layout/vList4"/>
    <dgm:cxn modelId="{BF6FEE31-A52A-4366-BF18-92A1C7705BE7}" type="presParOf" srcId="{DC483BFA-7B63-49E4-838A-0DAA9F1C27FD}" destId="{0AE1510F-4785-43FA-9A8D-FCB7B578FB86}" srcOrd="1" destOrd="0" presId="urn:microsoft.com/office/officeart/2005/8/layout/vList4"/>
    <dgm:cxn modelId="{7CC0678C-D984-4FE1-BE81-A494D110F0A1}" type="presParOf" srcId="{DC483BFA-7B63-49E4-838A-0DAA9F1C27FD}" destId="{0B01AAAF-1600-4F4C-B3D1-6D072A62AF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761149-76FC-4A4F-9DD1-CB6F98F2CED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158B1F-2B92-45D4-9E0F-CE810A430E80}">
      <dgm:prSet phldrT="[Текст]" custT="1"/>
      <dgm:spPr/>
      <dgm:t>
        <a:bodyPr/>
        <a:lstStyle/>
        <a:p>
          <a:r>
            <a:rPr lang="ru-RU" sz="2000" b="0" dirty="0" smtClean="0">
              <a:latin typeface="Arial Narrow" panose="020B0606020202030204" pitchFamily="34" charset="0"/>
            </a:rPr>
            <a:t>Обновление Положения о резерве в соответствии с Распоряжением ДОО ТО от 03.08.2020 № 578-р</a:t>
          </a:r>
          <a:endParaRPr lang="ru-RU" sz="2000" b="0" dirty="0">
            <a:latin typeface="Arial Narrow" panose="020B0606020202030204" pitchFamily="34" charset="0"/>
          </a:endParaRPr>
        </a:p>
      </dgm:t>
    </dgm:pt>
    <dgm:pt modelId="{AB7D585A-A11E-4BB4-9B06-3914487D8FD4}" type="parTrans" cxnId="{39421B5C-7FD2-4095-B51E-098AF7472D44}">
      <dgm:prSet/>
      <dgm:spPr/>
      <dgm:t>
        <a:bodyPr/>
        <a:lstStyle/>
        <a:p>
          <a:endParaRPr lang="ru-RU"/>
        </a:p>
      </dgm:t>
    </dgm:pt>
    <dgm:pt modelId="{491C4EBB-0C00-47C6-B447-C9B56F38E42B}" type="sibTrans" cxnId="{39421B5C-7FD2-4095-B51E-098AF7472D44}">
      <dgm:prSet/>
      <dgm:spPr/>
      <dgm:t>
        <a:bodyPr/>
        <a:lstStyle/>
        <a:p>
          <a:endParaRPr lang="ru-RU"/>
        </a:p>
      </dgm:t>
    </dgm:pt>
    <dgm:pt modelId="{A6CDBF6A-A7D1-4991-9976-D9071FE2AA90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Организация и проведение обучения резерва, работа с индивидуальными планами развития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9E7876D-B6CE-479F-870E-390FE0C2F79D}" type="parTrans" cxnId="{9C808A6D-B350-4811-97F6-FD101BD340C1}">
      <dgm:prSet/>
      <dgm:spPr/>
      <dgm:t>
        <a:bodyPr/>
        <a:lstStyle/>
        <a:p>
          <a:endParaRPr lang="ru-RU"/>
        </a:p>
      </dgm:t>
    </dgm:pt>
    <dgm:pt modelId="{7C8EBAB3-77B9-47A0-B4A9-7D2AA96C158A}" type="sibTrans" cxnId="{9C808A6D-B350-4811-97F6-FD101BD340C1}">
      <dgm:prSet/>
      <dgm:spPr/>
      <dgm:t>
        <a:bodyPr/>
        <a:lstStyle/>
        <a:p>
          <a:endParaRPr lang="ru-RU"/>
        </a:p>
      </dgm:t>
    </dgm:pt>
    <dgm:pt modelId="{7A1243E4-0B53-48BA-9405-52ABA872B0BD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Структуризация и актуализация информации на сайте МОУО 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9DD7E661-31A0-43F7-B944-C3E1C3514E14}" type="parTrans" cxnId="{43EBECF4-74BB-4CC5-8D23-208BA00D1FF5}">
      <dgm:prSet/>
      <dgm:spPr/>
      <dgm:t>
        <a:bodyPr/>
        <a:lstStyle/>
        <a:p>
          <a:endParaRPr lang="ru-RU"/>
        </a:p>
      </dgm:t>
    </dgm:pt>
    <dgm:pt modelId="{C1EF3D63-172B-431C-BAF5-9D90FD5C728D}" type="sibTrans" cxnId="{43EBECF4-74BB-4CC5-8D23-208BA00D1FF5}">
      <dgm:prSet/>
      <dgm:spPr/>
      <dgm:t>
        <a:bodyPr/>
        <a:lstStyle/>
        <a:p>
          <a:endParaRPr lang="ru-RU"/>
        </a:p>
      </dgm:t>
    </dgm:pt>
    <dgm:pt modelId="{0FC85694-16EE-4C08-95CC-F64486A0754E}">
      <dgm:prSet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Внедрение регулярной (ежегодной) оценки управленческой готовности резерва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15D459BC-1CBE-415C-9621-F7F8AA073D94}" type="parTrans" cxnId="{CF1DD556-3C06-4850-99BB-CD2C62E27B5B}">
      <dgm:prSet/>
      <dgm:spPr/>
      <dgm:t>
        <a:bodyPr/>
        <a:lstStyle/>
        <a:p>
          <a:endParaRPr lang="ru-RU"/>
        </a:p>
      </dgm:t>
    </dgm:pt>
    <dgm:pt modelId="{FDAFFD2C-FCFE-4F22-824E-BA1180DFE439}" type="sibTrans" cxnId="{CF1DD556-3C06-4850-99BB-CD2C62E27B5B}">
      <dgm:prSet/>
      <dgm:spPr/>
      <dgm:t>
        <a:bodyPr/>
        <a:lstStyle/>
        <a:p>
          <a:endParaRPr lang="ru-RU"/>
        </a:p>
      </dgm:t>
    </dgm:pt>
    <dgm:pt modelId="{A8F0A3C0-8F3A-46BB-9ECF-E332CEADE7D2}" type="pres">
      <dgm:prSet presAssocID="{FB761149-76FC-4A4F-9DD1-CB6F98F2CE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EE6BD-4C46-4B81-B2AA-7A049E6C8FFD}" type="pres">
      <dgm:prSet presAssocID="{EA158B1F-2B92-45D4-9E0F-CE810A430E80}" presName="parentLin" presStyleCnt="0"/>
      <dgm:spPr/>
    </dgm:pt>
    <dgm:pt modelId="{BDE32342-F0BF-45B6-9A66-6955FD38F7F4}" type="pres">
      <dgm:prSet presAssocID="{EA158B1F-2B92-45D4-9E0F-CE810A430E8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A97B488-682D-4D12-BE1D-FD3E09172ED7}" type="pres">
      <dgm:prSet presAssocID="{EA158B1F-2B92-45D4-9E0F-CE810A430E80}" presName="parentText" presStyleLbl="node1" presStyleIdx="0" presStyleCnt="4" custScaleX="100700" custScaleY="133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C8010-64E9-496E-8C10-D5ADDC273211}" type="pres">
      <dgm:prSet presAssocID="{EA158B1F-2B92-45D4-9E0F-CE810A430E80}" presName="negativeSpace" presStyleCnt="0"/>
      <dgm:spPr/>
    </dgm:pt>
    <dgm:pt modelId="{0F6E6B07-9B1C-414E-AB36-325634F28102}" type="pres">
      <dgm:prSet presAssocID="{EA158B1F-2B92-45D4-9E0F-CE810A430E80}" presName="childText" presStyleLbl="conFgAcc1" presStyleIdx="0" presStyleCnt="4">
        <dgm:presLayoutVars>
          <dgm:bulletEnabled val="1"/>
        </dgm:presLayoutVars>
      </dgm:prSet>
      <dgm:spPr/>
    </dgm:pt>
    <dgm:pt modelId="{B1152882-1149-4690-8B2F-380531100C23}" type="pres">
      <dgm:prSet presAssocID="{491C4EBB-0C00-47C6-B447-C9B56F38E42B}" presName="spaceBetweenRectangles" presStyleCnt="0"/>
      <dgm:spPr/>
    </dgm:pt>
    <dgm:pt modelId="{042634DC-1B02-4F80-A8F0-3352E69AA32B}" type="pres">
      <dgm:prSet presAssocID="{A6CDBF6A-A7D1-4991-9976-D9071FE2AA90}" presName="parentLin" presStyleCnt="0"/>
      <dgm:spPr/>
    </dgm:pt>
    <dgm:pt modelId="{1F67F35B-6F4A-4C1E-983B-170B664216D4}" type="pres">
      <dgm:prSet presAssocID="{A6CDBF6A-A7D1-4991-9976-D9071FE2AA9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F2DEDA-33E0-41D3-9DD7-0197464B94DB}" type="pres">
      <dgm:prSet presAssocID="{A6CDBF6A-A7D1-4991-9976-D9071FE2AA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AE023-5823-495C-867F-61DDED561757}" type="pres">
      <dgm:prSet presAssocID="{A6CDBF6A-A7D1-4991-9976-D9071FE2AA90}" presName="negativeSpace" presStyleCnt="0"/>
      <dgm:spPr/>
    </dgm:pt>
    <dgm:pt modelId="{1ED3BE6D-88E2-4FAA-A781-991162CA7B8E}" type="pres">
      <dgm:prSet presAssocID="{A6CDBF6A-A7D1-4991-9976-D9071FE2AA90}" presName="childText" presStyleLbl="conFgAcc1" presStyleIdx="1" presStyleCnt="4">
        <dgm:presLayoutVars>
          <dgm:bulletEnabled val="1"/>
        </dgm:presLayoutVars>
      </dgm:prSet>
      <dgm:spPr/>
    </dgm:pt>
    <dgm:pt modelId="{C2CD04DE-C815-4298-89F6-A7C95D95B706}" type="pres">
      <dgm:prSet presAssocID="{7C8EBAB3-77B9-47A0-B4A9-7D2AA96C158A}" presName="spaceBetweenRectangles" presStyleCnt="0"/>
      <dgm:spPr/>
    </dgm:pt>
    <dgm:pt modelId="{C169701D-5A83-4275-9C06-F296F05F1452}" type="pres">
      <dgm:prSet presAssocID="{7A1243E4-0B53-48BA-9405-52ABA872B0BD}" presName="parentLin" presStyleCnt="0"/>
      <dgm:spPr/>
    </dgm:pt>
    <dgm:pt modelId="{F52B222E-AA40-4AC8-82DF-B72692BD0A5D}" type="pres">
      <dgm:prSet presAssocID="{7A1243E4-0B53-48BA-9405-52ABA872B0B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1E66225-EDFA-4A52-B413-2A1331666211}" type="pres">
      <dgm:prSet presAssocID="{7A1243E4-0B53-48BA-9405-52ABA872B0B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D01A5-0D41-44EC-AD52-557094A07F72}" type="pres">
      <dgm:prSet presAssocID="{7A1243E4-0B53-48BA-9405-52ABA872B0BD}" presName="negativeSpace" presStyleCnt="0"/>
      <dgm:spPr/>
    </dgm:pt>
    <dgm:pt modelId="{5D7A4D02-33DA-40DE-A734-693EE6D08BD5}" type="pres">
      <dgm:prSet presAssocID="{7A1243E4-0B53-48BA-9405-52ABA872B0B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0C65F-DF7A-41BC-8C83-99C4DA46EFFF}" type="pres">
      <dgm:prSet presAssocID="{C1EF3D63-172B-431C-BAF5-9D90FD5C728D}" presName="spaceBetweenRectangles" presStyleCnt="0"/>
      <dgm:spPr/>
    </dgm:pt>
    <dgm:pt modelId="{008BA934-07C3-4B33-A4D5-9556DB856E31}" type="pres">
      <dgm:prSet presAssocID="{0FC85694-16EE-4C08-95CC-F64486A0754E}" presName="parentLin" presStyleCnt="0"/>
      <dgm:spPr/>
    </dgm:pt>
    <dgm:pt modelId="{73351AAB-0D1B-416D-B450-EFA677211221}" type="pres">
      <dgm:prSet presAssocID="{0FC85694-16EE-4C08-95CC-F64486A0754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9E5D243-E002-446C-B22A-25E1B6D1B15F}" type="pres">
      <dgm:prSet presAssocID="{0FC85694-16EE-4C08-95CC-F64486A075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18817-E5A1-42A9-9EE1-90EEF9C07BD0}" type="pres">
      <dgm:prSet presAssocID="{0FC85694-16EE-4C08-95CC-F64486A0754E}" presName="negativeSpace" presStyleCnt="0"/>
      <dgm:spPr/>
    </dgm:pt>
    <dgm:pt modelId="{C07ECF0F-9FC8-4852-89C1-932F7FE7F654}" type="pres">
      <dgm:prSet presAssocID="{0FC85694-16EE-4C08-95CC-F64486A0754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808A6D-B350-4811-97F6-FD101BD340C1}" srcId="{FB761149-76FC-4A4F-9DD1-CB6F98F2CEDC}" destId="{A6CDBF6A-A7D1-4991-9976-D9071FE2AA90}" srcOrd="1" destOrd="0" parTransId="{59E7876D-B6CE-479F-870E-390FE0C2F79D}" sibTransId="{7C8EBAB3-77B9-47A0-B4A9-7D2AA96C158A}"/>
    <dgm:cxn modelId="{3D69ADC8-72A9-465A-A666-55A4A1C605E3}" type="presOf" srcId="{0FC85694-16EE-4C08-95CC-F64486A0754E}" destId="{B9E5D243-E002-446C-B22A-25E1B6D1B15F}" srcOrd="1" destOrd="0" presId="urn:microsoft.com/office/officeart/2005/8/layout/list1"/>
    <dgm:cxn modelId="{43EBECF4-74BB-4CC5-8D23-208BA00D1FF5}" srcId="{FB761149-76FC-4A4F-9DD1-CB6F98F2CEDC}" destId="{7A1243E4-0B53-48BA-9405-52ABA872B0BD}" srcOrd="2" destOrd="0" parTransId="{9DD7E661-31A0-43F7-B944-C3E1C3514E14}" sibTransId="{C1EF3D63-172B-431C-BAF5-9D90FD5C728D}"/>
    <dgm:cxn modelId="{CF1DD556-3C06-4850-99BB-CD2C62E27B5B}" srcId="{FB761149-76FC-4A4F-9DD1-CB6F98F2CEDC}" destId="{0FC85694-16EE-4C08-95CC-F64486A0754E}" srcOrd="3" destOrd="0" parTransId="{15D459BC-1CBE-415C-9621-F7F8AA073D94}" sibTransId="{FDAFFD2C-FCFE-4F22-824E-BA1180DFE439}"/>
    <dgm:cxn modelId="{98A2FE38-8906-477C-9873-773F516D658C}" type="presOf" srcId="{EA158B1F-2B92-45D4-9E0F-CE810A430E80}" destId="{BDE32342-F0BF-45B6-9A66-6955FD38F7F4}" srcOrd="0" destOrd="0" presId="urn:microsoft.com/office/officeart/2005/8/layout/list1"/>
    <dgm:cxn modelId="{C3834AA4-066C-4A53-977B-B74FDD788063}" type="presOf" srcId="{A6CDBF6A-A7D1-4991-9976-D9071FE2AA90}" destId="{ABF2DEDA-33E0-41D3-9DD7-0197464B94DB}" srcOrd="1" destOrd="0" presId="urn:microsoft.com/office/officeart/2005/8/layout/list1"/>
    <dgm:cxn modelId="{39421B5C-7FD2-4095-B51E-098AF7472D44}" srcId="{FB761149-76FC-4A4F-9DD1-CB6F98F2CEDC}" destId="{EA158B1F-2B92-45D4-9E0F-CE810A430E80}" srcOrd="0" destOrd="0" parTransId="{AB7D585A-A11E-4BB4-9B06-3914487D8FD4}" sibTransId="{491C4EBB-0C00-47C6-B447-C9B56F38E42B}"/>
    <dgm:cxn modelId="{750F5FE0-016C-4734-B3F1-1A97E03BE3B0}" type="presOf" srcId="{EA158B1F-2B92-45D4-9E0F-CE810A430E80}" destId="{5A97B488-682D-4D12-BE1D-FD3E09172ED7}" srcOrd="1" destOrd="0" presId="urn:microsoft.com/office/officeart/2005/8/layout/list1"/>
    <dgm:cxn modelId="{649B3E19-644E-484F-9D12-795066ADE034}" type="presOf" srcId="{7A1243E4-0B53-48BA-9405-52ABA872B0BD}" destId="{F52B222E-AA40-4AC8-82DF-B72692BD0A5D}" srcOrd="0" destOrd="0" presId="urn:microsoft.com/office/officeart/2005/8/layout/list1"/>
    <dgm:cxn modelId="{1ABCFC1C-EBDB-4DBE-B573-1D2BBBB5E52F}" type="presOf" srcId="{A6CDBF6A-A7D1-4991-9976-D9071FE2AA90}" destId="{1F67F35B-6F4A-4C1E-983B-170B664216D4}" srcOrd="0" destOrd="0" presId="urn:microsoft.com/office/officeart/2005/8/layout/list1"/>
    <dgm:cxn modelId="{F7E21440-0D87-4B1D-97F8-B3D3FF3F826F}" type="presOf" srcId="{0FC85694-16EE-4C08-95CC-F64486A0754E}" destId="{73351AAB-0D1B-416D-B450-EFA677211221}" srcOrd="0" destOrd="0" presId="urn:microsoft.com/office/officeart/2005/8/layout/list1"/>
    <dgm:cxn modelId="{9C7B2F93-C1B4-4048-93A2-682A4E1F52EA}" type="presOf" srcId="{7A1243E4-0B53-48BA-9405-52ABA872B0BD}" destId="{21E66225-EDFA-4A52-B413-2A1331666211}" srcOrd="1" destOrd="0" presId="urn:microsoft.com/office/officeart/2005/8/layout/list1"/>
    <dgm:cxn modelId="{BA264EC6-251B-4479-B7D5-175B01DBD912}" type="presOf" srcId="{FB761149-76FC-4A4F-9DD1-CB6F98F2CEDC}" destId="{A8F0A3C0-8F3A-46BB-9ECF-E332CEADE7D2}" srcOrd="0" destOrd="0" presId="urn:microsoft.com/office/officeart/2005/8/layout/list1"/>
    <dgm:cxn modelId="{BAECC7F7-8E76-4BB0-822D-687EC88F2103}" type="presParOf" srcId="{A8F0A3C0-8F3A-46BB-9ECF-E332CEADE7D2}" destId="{FB2EE6BD-4C46-4B81-B2AA-7A049E6C8FFD}" srcOrd="0" destOrd="0" presId="urn:microsoft.com/office/officeart/2005/8/layout/list1"/>
    <dgm:cxn modelId="{4FDD4602-B285-49B2-B221-61F649461198}" type="presParOf" srcId="{FB2EE6BD-4C46-4B81-B2AA-7A049E6C8FFD}" destId="{BDE32342-F0BF-45B6-9A66-6955FD38F7F4}" srcOrd="0" destOrd="0" presId="urn:microsoft.com/office/officeart/2005/8/layout/list1"/>
    <dgm:cxn modelId="{7312410A-22A0-4AC1-B325-5F119F39D505}" type="presParOf" srcId="{FB2EE6BD-4C46-4B81-B2AA-7A049E6C8FFD}" destId="{5A97B488-682D-4D12-BE1D-FD3E09172ED7}" srcOrd="1" destOrd="0" presId="urn:microsoft.com/office/officeart/2005/8/layout/list1"/>
    <dgm:cxn modelId="{6067B3F0-08E4-4549-9E8C-E7DD7FCE7918}" type="presParOf" srcId="{A8F0A3C0-8F3A-46BB-9ECF-E332CEADE7D2}" destId="{4D1C8010-64E9-496E-8C10-D5ADDC273211}" srcOrd="1" destOrd="0" presId="urn:microsoft.com/office/officeart/2005/8/layout/list1"/>
    <dgm:cxn modelId="{233A2E27-6095-4221-8B0C-9E0D111F7475}" type="presParOf" srcId="{A8F0A3C0-8F3A-46BB-9ECF-E332CEADE7D2}" destId="{0F6E6B07-9B1C-414E-AB36-325634F28102}" srcOrd="2" destOrd="0" presId="urn:microsoft.com/office/officeart/2005/8/layout/list1"/>
    <dgm:cxn modelId="{A061F6C2-B70D-446C-A6BD-04AFAB0CE3A4}" type="presParOf" srcId="{A8F0A3C0-8F3A-46BB-9ECF-E332CEADE7D2}" destId="{B1152882-1149-4690-8B2F-380531100C23}" srcOrd="3" destOrd="0" presId="urn:microsoft.com/office/officeart/2005/8/layout/list1"/>
    <dgm:cxn modelId="{B8989915-1230-47B6-8354-4162C49BC73C}" type="presParOf" srcId="{A8F0A3C0-8F3A-46BB-9ECF-E332CEADE7D2}" destId="{042634DC-1B02-4F80-A8F0-3352E69AA32B}" srcOrd="4" destOrd="0" presId="urn:microsoft.com/office/officeart/2005/8/layout/list1"/>
    <dgm:cxn modelId="{6967BB5F-9A3F-496F-B145-51E2408207E6}" type="presParOf" srcId="{042634DC-1B02-4F80-A8F0-3352E69AA32B}" destId="{1F67F35B-6F4A-4C1E-983B-170B664216D4}" srcOrd="0" destOrd="0" presId="urn:microsoft.com/office/officeart/2005/8/layout/list1"/>
    <dgm:cxn modelId="{18C6C202-CBB4-48FA-9252-CFFAAB71108C}" type="presParOf" srcId="{042634DC-1B02-4F80-A8F0-3352E69AA32B}" destId="{ABF2DEDA-33E0-41D3-9DD7-0197464B94DB}" srcOrd="1" destOrd="0" presId="urn:microsoft.com/office/officeart/2005/8/layout/list1"/>
    <dgm:cxn modelId="{147FB0B4-6493-4263-9927-C94AB380A3D7}" type="presParOf" srcId="{A8F0A3C0-8F3A-46BB-9ECF-E332CEADE7D2}" destId="{C6EAE023-5823-495C-867F-61DDED561757}" srcOrd="5" destOrd="0" presId="urn:microsoft.com/office/officeart/2005/8/layout/list1"/>
    <dgm:cxn modelId="{41630921-6418-4C77-92F7-36942F9E2C99}" type="presParOf" srcId="{A8F0A3C0-8F3A-46BB-9ECF-E332CEADE7D2}" destId="{1ED3BE6D-88E2-4FAA-A781-991162CA7B8E}" srcOrd="6" destOrd="0" presId="urn:microsoft.com/office/officeart/2005/8/layout/list1"/>
    <dgm:cxn modelId="{156F4DE5-95BC-4761-A1AE-BB7A6F0CBD69}" type="presParOf" srcId="{A8F0A3C0-8F3A-46BB-9ECF-E332CEADE7D2}" destId="{C2CD04DE-C815-4298-89F6-A7C95D95B706}" srcOrd="7" destOrd="0" presId="urn:microsoft.com/office/officeart/2005/8/layout/list1"/>
    <dgm:cxn modelId="{44958464-EBF9-4228-A5EF-EFBCB41A897F}" type="presParOf" srcId="{A8F0A3C0-8F3A-46BB-9ECF-E332CEADE7D2}" destId="{C169701D-5A83-4275-9C06-F296F05F1452}" srcOrd="8" destOrd="0" presId="urn:microsoft.com/office/officeart/2005/8/layout/list1"/>
    <dgm:cxn modelId="{A035FC7A-2F35-4163-BE14-B39F6424A1EB}" type="presParOf" srcId="{C169701D-5A83-4275-9C06-F296F05F1452}" destId="{F52B222E-AA40-4AC8-82DF-B72692BD0A5D}" srcOrd="0" destOrd="0" presId="urn:microsoft.com/office/officeart/2005/8/layout/list1"/>
    <dgm:cxn modelId="{70F5F0B9-D7D1-4688-BC90-F73BAECA3F19}" type="presParOf" srcId="{C169701D-5A83-4275-9C06-F296F05F1452}" destId="{21E66225-EDFA-4A52-B413-2A1331666211}" srcOrd="1" destOrd="0" presId="urn:microsoft.com/office/officeart/2005/8/layout/list1"/>
    <dgm:cxn modelId="{466D514F-FE85-40EF-BC2D-DB4619BF4D4C}" type="presParOf" srcId="{A8F0A3C0-8F3A-46BB-9ECF-E332CEADE7D2}" destId="{4E4D01A5-0D41-44EC-AD52-557094A07F72}" srcOrd="9" destOrd="0" presId="urn:microsoft.com/office/officeart/2005/8/layout/list1"/>
    <dgm:cxn modelId="{A564D908-9A36-4B62-99E6-44843C9A0DF7}" type="presParOf" srcId="{A8F0A3C0-8F3A-46BB-9ECF-E332CEADE7D2}" destId="{5D7A4D02-33DA-40DE-A734-693EE6D08BD5}" srcOrd="10" destOrd="0" presId="urn:microsoft.com/office/officeart/2005/8/layout/list1"/>
    <dgm:cxn modelId="{A50D385F-A24D-417D-8237-302508974F84}" type="presParOf" srcId="{A8F0A3C0-8F3A-46BB-9ECF-E332CEADE7D2}" destId="{F290C65F-DF7A-41BC-8C83-99C4DA46EFFF}" srcOrd="11" destOrd="0" presId="urn:microsoft.com/office/officeart/2005/8/layout/list1"/>
    <dgm:cxn modelId="{3705E0E7-51F3-4E39-A482-081EAD3F1460}" type="presParOf" srcId="{A8F0A3C0-8F3A-46BB-9ECF-E332CEADE7D2}" destId="{008BA934-07C3-4B33-A4D5-9556DB856E31}" srcOrd="12" destOrd="0" presId="urn:microsoft.com/office/officeart/2005/8/layout/list1"/>
    <dgm:cxn modelId="{7CFADB46-46FC-4D45-A704-C5FA87E888C8}" type="presParOf" srcId="{008BA934-07C3-4B33-A4D5-9556DB856E31}" destId="{73351AAB-0D1B-416D-B450-EFA677211221}" srcOrd="0" destOrd="0" presId="urn:microsoft.com/office/officeart/2005/8/layout/list1"/>
    <dgm:cxn modelId="{FD7D6B69-B23B-4F1F-9734-30E0109D0024}" type="presParOf" srcId="{008BA934-07C3-4B33-A4D5-9556DB856E31}" destId="{B9E5D243-E002-446C-B22A-25E1B6D1B15F}" srcOrd="1" destOrd="0" presId="urn:microsoft.com/office/officeart/2005/8/layout/list1"/>
    <dgm:cxn modelId="{841504FB-BF5A-4A6D-974D-8213A00D2F33}" type="presParOf" srcId="{A8F0A3C0-8F3A-46BB-9ECF-E332CEADE7D2}" destId="{09218817-E5A1-42A9-9EE1-90EEF9C07BD0}" srcOrd="13" destOrd="0" presId="urn:microsoft.com/office/officeart/2005/8/layout/list1"/>
    <dgm:cxn modelId="{DD21E549-BE8B-4BFD-A1B0-E7D2C6A2E0B7}" type="presParOf" srcId="{A8F0A3C0-8F3A-46BB-9ECF-E332CEADE7D2}" destId="{C07ECF0F-9FC8-4852-89C1-932F7FE7F6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32455-3007-4B89-A46D-EF70F67F12BC}">
      <dsp:nvSpPr>
        <dsp:cNvPr id="0" name=""/>
        <dsp:cNvSpPr/>
      </dsp:nvSpPr>
      <dsp:spPr>
        <a:xfrm>
          <a:off x="1302984" y="0"/>
          <a:ext cx="4321175" cy="432117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7D3BB-C002-427C-9E54-3577592F5588}">
      <dsp:nvSpPr>
        <dsp:cNvPr id="0" name=""/>
        <dsp:cNvSpPr/>
      </dsp:nvSpPr>
      <dsp:spPr>
        <a:xfrm>
          <a:off x="3397846" y="254249"/>
          <a:ext cx="2777474" cy="4655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формирование нормативной базы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420573" y="276976"/>
        <a:ext cx="2732020" cy="420105"/>
      </dsp:txXfrm>
    </dsp:sp>
    <dsp:sp modelId="{B7DCF268-B97C-4E5D-BC3F-D1F310463E46}">
      <dsp:nvSpPr>
        <dsp:cNvPr id="0" name=""/>
        <dsp:cNvSpPr/>
      </dsp:nvSpPr>
      <dsp:spPr>
        <a:xfrm>
          <a:off x="3495100" y="903020"/>
          <a:ext cx="2646557" cy="4952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Arial Narrow" panose="020B060602020203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 Narrow" panose="020B0606020202030204" pitchFamily="34" charset="0"/>
            </a:rPr>
            <a:t>определение потребности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519275" y="927195"/>
        <a:ext cx="2598207" cy="446878"/>
      </dsp:txXfrm>
    </dsp:sp>
    <dsp:sp modelId="{463007E3-4EAE-44F9-9D67-C77C5F39C663}">
      <dsp:nvSpPr>
        <dsp:cNvPr id="0" name=""/>
        <dsp:cNvSpPr/>
      </dsp:nvSpPr>
      <dsp:spPr>
        <a:xfrm>
          <a:off x="3567088" y="1578358"/>
          <a:ext cx="2593191" cy="3634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конкурсный отбор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584829" y="1596099"/>
        <a:ext cx="2557709" cy="327939"/>
      </dsp:txXfrm>
    </dsp:sp>
    <dsp:sp modelId="{6AE395A5-D675-40C9-AD83-8C188A27BFC6}">
      <dsp:nvSpPr>
        <dsp:cNvPr id="0" name=""/>
        <dsp:cNvSpPr/>
      </dsp:nvSpPr>
      <dsp:spPr>
        <a:xfrm>
          <a:off x="3485999" y="2183937"/>
          <a:ext cx="2708013" cy="584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подготовка  и развитие резерва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514531" y="2212469"/>
        <a:ext cx="2650949" cy="527413"/>
      </dsp:txXfrm>
    </dsp:sp>
    <dsp:sp modelId="{B9235132-E8D8-4E72-A177-B1D33B1CEF58}">
      <dsp:nvSpPr>
        <dsp:cNvPr id="0" name=""/>
        <dsp:cNvSpPr/>
      </dsp:nvSpPr>
      <dsp:spPr>
        <a:xfrm>
          <a:off x="3505408" y="2917831"/>
          <a:ext cx="2687284" cy="3313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использование резерва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521583" y="2934006"/>
        <a:ext cx="2654934" cy="298997"/>
      </dsp:txXfrm>
    </dsp:sp>
    <dsp:sp modelId="{9C4BC15C-4620-42EB-B830-34D1C8B13CE9}">
      <dsp:nvSpPr>
        <dsp:cNvPr id="0" name=""/>
        <dsp:cNvSpPr/>
      </dsp:nvSpPr>
      <dsp:spPr>
        <a:xfrm>
          <a:off x="3562384" y="3403887"/>
          <a:ext cx="2573333" cy="603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оценка эффективности работы с резервом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591848" y="3433351"/>
        <a:ext cx="2514405" cy="544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936C6-DF1D-4B1A-9F49-29D8386FB49C}">
      <dsp:nvSpPr>
        <dsp:cNvPr id="0" name=""/>
        <dsp:cNvSpPr/>
      </dsp:nvSpPr>
      <dsp:spPr>
        <a:xfrm>
          <a:off x="0" y="4334"/>
          <a:ext cx="7559675" cy="1125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Постановление Правительства РФ от 07.10.2020 № 2580-Р «О внесении изменений в основные принципы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54947" y="59281"/>
        <a:ext cx="7449781" cy="1015701"/>
      </dsp:txXfrm>
    </dsp:sp>
    <dsp:sp modelId="{5B56D82B-5064-4CA2-AD0E-4762BE396871}">
      <dsp:nvSpPr>
        <dsp:cNvPr id="0" name=""/>
        <dsp:cNvSpPr/>
      </dsp:nvSpPr>
      <dsp:spPr>
        <a:xfrm>
          <a:off x="0" y="1129930"/>
          <a:ext cx="7559675" cy="19914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2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Разработка концепции единой федеральной системы формирования кадрового резерва руководителей общеобразовательных организаций на основе результатов аттестации на соответствие должности "Руководитель общеобразовательной организации", включающей в себя независимую оценку управленческих компетенций и публичную защиту программы развития организации – 2021 г.</a:t>
          </a:r>
          <a:endParaRPr lang="ru-RU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1129930"/>
        <a:ext cx="7559675" cy="1991439"/>
      </dsp:txXfrm>
    </dsp:sp>
    <dsp:sp modelId="{FEA896A0-26CE-4270-BE9F-924D44F6E8B4}">
      <dsp:nvSpPr>
        <dsp:cNvPr id="0" name=""/>
        <dsp:cNvSpPr/>
      </dsp:nvSpPr>
      <dsp:spPr>
        <a:xfrm>
          <a:off x="0" y="3121369"/>
          <a:ext cx="7559675" cy="1125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Распоряжение </a:t>
          </a:r>
          <a:r>
            <a:rPr lang="ru-RU" sz="2400" kern="1200" dirty="0" err="1" smtClean="0">
              <a:latin typeface="Arial Narrow" panose="020B0606020202030204" pitchFamily="34" charset="0"/>
            </a:rPr>
            <a:t>Минпросвещения</a:t>
          </a:r>
          <a:r>
            <a:rPr lang="ru-RU" sz="2400" kern="1200" dirty="0" smtClean="0">
              <a:latin typeface="Arial Narrow" panose="020B0606020202030204" pitchFamily="34" charset="0"/>
            </a:rPr>
            <a:t> России от 31.05.2021 №З-117 «Об утверждении Концепции целевой модели аттестации руководителей общеобразовательных организаций»</a:t>
          </a:r>
          <a:endParaRPr lang="ru-RU" sz="2400" kern="1200" dirty="0"/>
        </a:p>
      </dsp:txBody>
      <dsp:txXfrm>
        <a:off x="54947" y="3176316"/>
        <a:ext cx="7449781" cy="1015701"/>
      </dsp:txXfrm>
    </dsp:sp>
    <dsp:sp modelId="{60AA94E6-CCCE-40AD-9A72-0C8B45F0E78F}">
      <dsp:nvSpPr>
        <dsp:cNvPr id="0" name=""/>
        <dsp:cNvSpPr/>
      </dsp:nvSpPr>
      <dsp:spPr>
        <a:xfrm>
          <a:off x="0" y="4246965"/>
          <a:ext cx="7559675" cy="69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2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246965"/>
        <a:ext cx="7559675" cy="69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DE859-A91B-4C59-BADC-EB4D78D1E1EC}">
      <dsp:nvSpPr>
        <dsp:cNvPr id="0" name=""/>
        <dsp:cNvSpPr/>
      </dsp:nvSpPr>
      <dsp:spPr>
        <a:xfrm>
          <a:off x="3276384" y="1800203"/>
          <a:ext cx="2930224" cy="21509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Концепция целевой модели аттестации  руководителей общеобразовательных организаций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381386" y="1905205"/>
        <a:ext cx="2720220" cy="1940962"/>
      </dsp:txXfrm>
    </dsp:sp>
    <dsp:sp modelId="{AF8DD36E-9DDB-469E-B30E-5C6D577F4F4C}">
      <dsp:nvSpPr>
        <dsp:cNvPr id="0" name=""/>
        <dsp:cNvSpPr/>
      </dsp:nvSpPr>
      <dsp:spPr>
        <a:xfrm rot="16062551">
          <a:off x="4636896" y="1741041"/>
          <a:ext cx="1184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41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5EB27-F940-4DDF-B496-2FD6FD6AE24D}">
      <dsp:nvSpPr>
        <dsp:cNvPr id="0" name=""/>
        <dsp:cNvSpPr/>
      </dsp:nvSpPr>
      <dsp:spPr>
        <a:xfrm>
          <a:off x="1512162" y="216022"/>
          <a:ext cx="6304514" cy="14658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u="sng" kern="1200" dirty="0" smtClean="0">
              <a:latin typeface="Arial Narrow" panose="020B0606020202030204" pitchFamily="34" charset="0"/>
            </a:rPr>
            <a:t>Предпосылки и актуальность: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создание эффективных управленческих кадров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и формирование кадрового резерва </a:t>
          </a:r>
          <a:endParaRPr lang="ru-RU" sz="2000" kern="1200" dirty="0">
            <a:solidFill>
              <a:srgbClr val="C00000"/>
            </a:solidFill>
            <a:latin typeface="Arial Narrow" panose="020B0606020202030204" pitchFamily="34" charset="0"/>
          </a:endParaRPr>
        </a:p>
      </dsp:txBody>
      <dsp:txXfrm>
        <a:off x="1583719" y="287579"/>
        <a:ext cx="6161400" cy="1322742"/>
      </dsp:txXfrm>
    </dsp:sp>
    <dsp:sp modelId="{72459037-9A0F-4705-A54C-0CC559A4E83D}">
      <dsp:nvSpPr>
        <dsp:cNvPr id="0" name=""/>
        <dsp:cNvSpPr/>
      </dsp:nvSpPr>
      <dsp:spPr>
        <a:xfrm rot="2052401">
          <a:off x="6147234" y="4064585"/>
          <a:ext cx="686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646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35B6D-308E-4605-AD36-3E1572EA1294}">
      <dsp:nvSpPr>
        <dsp:cNvPr id="0" name=""/>
        <dsp:cNvSpPr/>
      </dsp:nvSpPr>
      <dsp:spPr>
        <a:xfrm>
          <a:off x="5655201" y="4257545"/>
          <a:ext cx="3813859" cy="10710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Arial Narrow" panose="020B0606020202030204" pitchFamily="34" charset="0"/>
            </a:rPr>
            <a:t>Принципы: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Arial Narrow" panose="020B0606020202030204" pitchFamily="34" charset="0"/>
            </a:rPr>
            <a:t>совмещение процедур аттестации и отбора в </a:t>
          </a:r>
          <a:r>
            <a:rPr lang="ru-RU" sz="1800" u="none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rPr>
            <a:t>кадровый резерв </a:t>
          </a:r>
          <a:endParaRPr lang="ru-RU" sz="1800" u="none" kern="1200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endParaRPr>
        </a:p>
      </dsp:txBody>
      <dsp:txXfrm>
        <a:off x="5707485" y="4309829"/>
        <a:ext cx="3709291" cy="966478"/>
      </dsp:txXfrm>
    </dsp:sp>
    <dsp:sp modelId="{B17769CA-DBFF-4D8A-AFEE-6C1FC3FC1CE8}">
      <dsp:nvSpPr>
        <dsp:cNvPr id="0" name=""/>
        <dsp:cNvSpPr/>
      </dsp:nvSpPr>
      <dsp:spPr>
        <a:xfrm rot="8340876">
          <a:off x="3093779" y="4104357"/>
          <a:ext cx="4671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71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F9EDF-6A21-4C7A-A6CE-9ED56D494065}">
      <dsp:nvSpPr>
        <dsp:cNvPr id="0" name=""/>
        <dsp:cNvSpPr/>
      </dsp:nvSpPr>
      <dsp:spPr>
        <a:xfrm>
          <a:off x="0" y="4257545"/>
          <a:ext cx="5069329" cy="10710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latin typeface="Arial Narrow" panose="020B0606020202030204" pitchFamily="34" charset="0"/>
            </a:rPr>
            <a:t>Целевая аудитория: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действующие руководители и кандидаты на должность руководителя ОО (кандидаты </a:t>
          </a:r>
          <a:r>
            <a:rPr lang="ru-RU" sz="18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в кадровый резерв</a:t>
          </a:r>
          <a:r>
            <a:rPr lang="ru-RU" sz="1800" kern="1200" dirty="0" smtClean="0">
              <a:latin typeface="Arial Narrow" panose="020B0606020202030204" pitchFamily="34" charset="0"/>
            </a:rPr>
            <a:t>)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2284" y="4309829"/>
        <a:ext cx="4964761" cy="966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AE98F-1842-4B3E-97AB-1B7A64D074F4}">
      <dsp:nvSpPr>
        <dsp:cNvPr id="0" name=""/>
        <dsp:cNvSpPr/>
      </dsp:nvSpPr>
      <dsp:spPr>
        <a:xfrm rot="5400000">
          <a:off x="893834" y="1262514"/>
          <a:ext cx="1116584" cy="12711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342B0-7372-47EF-8CB8-D60EC839CBA5}">
      <dsp:nvSpPr>
        <dsp:cNvPr id="0" name=""/>
        <dsp:cNvSpPr/>
      </dsp:nvSpPr>
      <dsp:spPr>
        <a:xfrm>
          <a:off x="598007" y="24757"/>
          <a:ext cx="1879671" cy="13157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Главная страница - подразделения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62246" y="88996"/>
        <a:ext cx="1751193" cy="1187231"/>
      </dsp:txXfrm>
    </dsp:sp>
    <dsp:sp modelId="{3F4F6CD9-BCB5-425B-AE5E-B700F140CA9D}">
      <dsp:nvSpPr>
        <dsp:cNvPr id="0" name=""/>
        <dsp:cNvSpPr/>
      </dsp:nvSpPr>
      <dsp:spPr>
        <a:xfrm>
          <a:off x="2477678" y="150240"/>
          <a:ext cx="1367094" cy="106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</dsp:txBody>
      <dsp:txXfrm>
        <a:off x="2477678" y="150240"/>
        <a:ext cx="1367094" cy="1063414"/>
      </dsp:txXfrm>
    </dsp:sp>
    <dsp:sp modelId="{B6D68DAD-6EA0-4BF5-A09A-AF2F53CAFF8E}">
      <dsp:nvSpPr>
        <dsp:cNvPr id="0" name=""/>
        <dsp:cNvSpPr/>
      </dsp:nvSpPr>
      <dsp:spPr>
        <a:xfrm rot="5400000">
          <a:off x="2452281" y="2740489"/>
          <a:ext cx="1116584" cy="12711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4B092-BCAD-4108-B177-0D4665CCAB22}">
      <dsp:nvSpPr>
        <dsp:cNvPr id="0" name=""/>
        <dsp:cNvSpPr/>
      </dsp:nvSpPr>
      <dsp:spPr>
        <a:xfrm>
          <a:off x="2156454" y="1502732"/>
          <a:ext cx="1879671" cy="13157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Кафедра управления образованием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220693" y="1566971"/>
        <a:ext cx="1751193" cy="1187231"/>
      </dsp:txXfrm>
    </dsp:sp>
    <dsp:sp modelId="{36F8A289-D038-484F-A631-57612A190646}">
      <dsp:nvSpPr>
        <dsp:cNvPr id="0" name=""/>
        <dsp:cNvSpPr/>
      </dsp:nvSpPr>
      <dsp:spPr>
        <a:xfrm>
          <a:off x="4036126" y="1628215"/>
          <a:ext cx="1367094" cy="106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</dsp:txBody>
      <dsp:txXfrm>
        <a:off x="4036126" y="1628215"/>
        <a:ext cx="1367094" cy="1063414"/>
      </dsp:txXfrm>
    </dsp:sp>
    <dsp:sp modelId="{D8E6E4E1-279F-4ED2-AD39-4C0240792326}">
      <dsp:nvSpPr>
        <dsp:cNvPr id="0" name=""/>
        <dsp:cNvSpPr/>
      </dsp:nvSpPr>
      <dsp:spPr>
        <a:xfrm>
          <a:off x="3714902" y="2980708"/>
          <a:ext cx="1879671" cy="13157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Резерв управленческих кадров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779141" y="3044947"/>
        <a:ext cx="1751193" cy="1187231"/>
      </dsp:txXfrm>
    </dsp:sp>
    <dsp:sp modelId="{CE14B6F5-6E0E-4BBF-BB19-46F2978B284B}">
      <dsp:nvSpPr>
        <dsp:cNvPr id="0" name=""/>
        <dsp:cNvSpPr/>
      </dsp:nvSpPr>
      <dsp:spPr>
        <a:xfrm>
          <a:off x="5594573" y="3106191"/>
          <a:ext cx="1367094" cy="106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</dsp:txBody>
      <dsp:txXfrm>
        <a:off x="5594573" y="3106191"/>
        <a:ext cx="1367094" cy="1063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AF52A-FD2A-4518-95CD-3238E658B636}">
      <dsp:nvSpPr>
        <dsp:cNvPr id="0" name=""/>
        <dsp:cNvSpPr/>
      </dsp:nvSpPr>
      <dsp:spPr>
        <a:xfrm>
          <a:off x="0" y="0"/>
          <a:ext cx="7559675" cy="1350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Лидерская готовность</a:t>
          </a:r>
          <a:endParaRPr lang="ru-RU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стратегическое лидерство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настойчивость, целеустремленность и сила личности;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компетенции межличностного и социального взаимодействия</a:t>
          </a:r>
          <a:endParaRPr lang="ru-RU" sz="1600" kern="1200" dirty="0"/>
        </a:p>
      </dsp:txBody>
      <dsp:txXfrm>
        <a:off x="1646971" y="0"/>
        <a:ext cx="5912703" cy="1350367"/>
      </dsp:txXfrm>
    </dsp:sp>
    <dsp:sp modelId="{E036740F-B934-4766-A79B-4ADEB8C907DE}">
      <dsp:nvSpPr>
        <dsp:cNvPr id="0" name=""/>
        <dsp:cNvSpPr/>
      </dsp:nvSpPr>
      <dsp:spPr>
        <a:xfrm>
          <a:off x="135036" y="135036"/>
          <a:ext cx="1511935" cy="10802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98026-E741-43E5-929C-BB332BCDCC67}">
      <dsp:nvSpPr>
        <dsp:cNvPr id="0" name=""/>
        <dsp:cNvSpPr/>
      </dsp:nvSpPr>
      <dsp:spPr>
        <a:xfrm>
          <a:off x="0" y="1485403"/>
          <a:ext cx="7559675" cy="13503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Менеджерская готовность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управленческая компетентность;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компетентность самоуправления;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готовность к командной работе</a:t>
          </a:r>
          <a:endParaRPr lang="ru-RU" sz="1600" kern="1200" dirty="0"/>
        </a:p>
      </dsp:txBody>
      <dsp:txXfrm>
        <a:off x="1646971" y="1485403"/>
        <a:ext cx="5912703" cy="1350367"/>
      </dsp:txXfrm>
    </dsp:sp>
    <dsp:sp modelId="{4B4B1722-95B8-43DB-ADE3-935942866474}">
      <dsp:nvSpPr>
        <dsp:cNvPr id="0" name=""/>
        <dsp:cNvSpPr/>
      </dsp:nvSpPr>
      <dsp:spPr>
        <a:xfrm>
          <a:off x="135036" y="1620440"/>
          <a:ext cx="1511935" cy="10802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60886-5F50-4975-A665-E0CD2FAB47FA}">
      <dsp:nvSpPr>
        <dsp:cNvPr id="0" name=""/>
        <dsp:cNvSpPr/>
      </dsp:nvSpPr>
      <dsp:spPr>
        <a:xfrm>
          <a:off x="0" y="2970807"/>
          <a:ext cx="7559675" cy="13503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Экспертная готовность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масштабность мышления;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готовность к саморазвитию (потенциал развития);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экспертно-аналитическая компетентность</a:t>
          </a:r>
          <a:endParaRPr lang="ru-RU" sz="1600" kern="1200" dirty="0"/>
        </a:p>
      </dsp:txBody>
      <dsp:txXfrm>
        <a:off x="1646971" y="2970807"/>
        <a:ext cx="5912703" cy="1350367"/>
      </dsp:txXfrm>
    </dsp:sp>
    <dsp:sp modelId="{0AE1510F-4785-43FA-9A8D-FCB7B578FB86}">
      <dsp:nvSpPr>
        <dsp:cNvPr id="0" name=""/>
        <dsp:cNvSpPr/>
      </dsp:nvSpPr>
      <dsp:spPr>
        <a:xfrm>
          <a:off x="135036" y="3105844"/>
          <a:ext cx="1511935" cy="10802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6B07-9B1C-414E-AB36-325634F28102}">
      <dsp:nvSpPr>
        <dsp:cNvPr id="0" name=""/>
        <dsp:cNvSpPr/>
      </dsp:nvSpPr>
      <dsp:spPr>
        <a:xfrm>
          <a:off x="0" y="590361"/>
          <a:ext cx="75596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7B488-682D-4D12-BE1D-FD3E09172ED7}">
      <dsp:nvSpPr>
        <dsp:cNvPr id="0" name=""/>
        <dsp:cNvSpPr/>
      </dsp:nvSpPr>
      <dsp:spPr>
        <a:xfrm>
          <a:off x="377983" y="21373"/>
          <a:ext cx="5328814" cy="908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6" tIns="0" rIns="2000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 Narrow" panose="020B0606020202030204" pitchFamily="34" charset="0"/>
            </a:rPr>
            <a:t>Обновление Положения о резерве в соответствии с Распоряжением ДОО ТО от 03.08.2020 № 578-р</a:t>
          </a:r>
          <a:endParaRPr lang="ru-RU" sz="2000" b="0" kern="1200" dirty="0">
            <a:latin typeface="Arial Narrow" panose="020B0606020202030204" pitchFamily="34" charset="0"/>
          </a:endParaRPr>
        </a:p>
      </dsp:txBody>
      <dsp:txXfrm>
        <a:off x="422331" y="65721"/>
        <a:ext cx="5240118" cy="819772"/>
      </dsp:txXfrm>
    </dsp:sp>
    <dsp:sp modelId="{1ED3BE6D-88E2-4FAA-A781-991162CA7B8E}">
      <dsp:nvSpPr>
        <dsp:cNvPr id="0" name=""/>
        <dsp:cNvSpPr/>
      </dsp:nvSpPr>
      <dsp:spPr>
        <a:xfrm>
          <a:off x="0" y="1633641"/>
          <a:ext cx="75596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2DEDA-33E0-41D3-9DD7-0197464B94DB}">
      <dsp:nvSpPr>
        <dsp:cNvPr id="0" name=""/>
        <dsp:cNvSpPr/>
      </dsp:nvSpPr>
      <dsp:spPr>
        <a:xfrm>
          <a:off x="377983" y="1294161"/>
          <a:ext cx="5291772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6" tIns="0" rIns="2000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Организация и проведение обучения резерва, работа с индивидуальными планами развития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11127" y="1327305"/>
        <a:ext cx="5225484" cy="612672"/>
      </dsp:txXfrm>
    </dsp:sp>
    <dsp:sp modelId="{5D7A4D02-33DA-40DE-A734-693EE6D08BD5}">
      <dsp:nvSpPr>
        <dsp:cNvPr id="0" name=""/>
        <dsp:cNvSpPr/>
      </dsp:nvSpPr>
      <dsp:spPr>
        <a:xfrm>
          <a:off x="0" y="2676921"/>
          <a:ext cx="75596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66225-EDFA-4A52-B413-2A1331666211}">
      <dsp:nvSpPr>
        <dsp:cNvPr id="0" name=""/>
        <dsp:cNvSpPr/>
      </dsp:nvSpPr>
      <dsp:spPr>
        <a:xfrm>
          <a:off x="377983" y="2337441"/>
          <a:ext cx="5291772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6" tIns="0" rIns="2000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Структуризация и актуализация информации на сайте МОУО 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11127" y="2370585"/>
        <a:ext cx="5225484" cy="612672"/>
      </dsp:txXfrm>
    </dsp:sp>
    <dsp:sp modelId="{C07ECF0F-9FC8-4852-89C1-932F7FE7F654}">
      <dsp:nvSpPr>
        <dsp:cNvPr id="0" name=""/>
        <dsp:cNvSpPr/>
      </dsp:nvSpPr>
      <dsp:spPr>
        <a:xfrm>
          <a:off x="0" y="3720201"/>
          <a:ext cx="75596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5D243-E002-446C-B22A-25E1B6D1B15F}">
      <dsp:nvSpPr>
        <dsp:cNvPr id="0" name=""/>
        <dsp:cNvSpPr/>
      </dsp:nvSpPr>
      <dsp:spPr>
        <a:xfrm>
          <a:off x="377983" y="3380721"/>
          <a:ext cx="5291772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6" tIns="0" rIns="2000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Внедрение регулярной (ежегодной) оценки управленческой готовности резерва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11127" y="3413865"/>
        <a:ext cx="5225484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4574-C972-4694-84BC-C7370AE09A3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143000"/>
            <a:ext cx="4546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E7525-EC77-4FFD-AA4C-7FC96C26A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4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7525-EC77-4FFD-AA4C-7FC96C26A9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4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7525-EC77-4FFD-AA4C-7FC96C26A9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2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dysheva@edu.tomsk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kadysheva@edu.tomsk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oalex.tom.ru/index.php/kadrovyj-rezerv/2-uncategorised/273-rezer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bakchar.tom.ru/kadrreserv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Подготовка резерва управленческих кадров: проблемы и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перспективы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Актуальные вопросы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формирования и подготовки  резерва управленческих кадров для  муниципальных образовательных организаций Томской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области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" y="5004445"/>
            <a:ext cx="5400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Автор: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Кадышева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Е.Г., ст. преподаватель КУО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ТОИПКРО, </a:t>
            </a:r>
            <a:r>
              <a:rPr lang="en-US" u="sng" dirty="0" err="1">
                <a:latin typeface="Arial Narrow" panose="020B0606020202030204" pitchFamily="34" charset="0"/>
                <a:cs typeface="Times New Roman" panose="02020603050405020304" pitchFamily="18" charset="0"/>
                <a:hlinkClick r:id="rId2"/>
              </a:rPr>
              <a:t>kadyshev</a:t>
            </a:r>
            <a:r>
              <a:rPr lang="ru-RU" u="sng" dirty="0">
                <a:latin typeface="Arial Narrow" panose="020B0606020202030204" pitchFamily="34" charset="0"/>
                <a:cs typeface="Times New Roman" panose="02020603050405020304" pitchFamily="18" charset="0"/>
                <a:hlinkClick r:id="rId2"/>
              </a:rPr>
              <a:t>a@edu.tomsk.ru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713394"/>
            <a:ext cx="7560840" cy="79208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Маршрут доступа информации  на сайте ТОИПКРО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046970"/>
              </p:ext>
            </p:extLst>
          </p:nvPr>
        </p:nvGraphicFramePr>
        <p:xfrm>
          <a:off x="-504304" y="1712724"/>
          <a:ext cx="7559675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4328" y="4661968"/>
            <a:ext cx="291054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Мониторинги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Единая база данных </a:t>
            </a:r>
            <a:endParaRPr lang="ru-RU" sz="1400" dirty="0" smtClean="0"/>
          </a:p>
          <a:p>
            <a:pPr algn="ctr"/>
            <a:endParaRPr lang="ru-RU" sz="9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495582" y="5076453"/>
            <a:ext cx="288032" cy="36004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689168"/>
            <a:ext cx="7560840" cy="642869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Информация на сайте ТОИПКРО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19" t="3305" r="-1"/>
          <a:stretch/>
        </p:blipFill>
        <p:spPr>
          <a:xfrm>
            <a:off x="143768" y="1548061"/>
            <a:ext cx="6840166" cy="4214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713"/>
          <a:stretch/>
        </p:blipFill>
        <p:spPr>
          <a:xfrm>
            <a:off x="1295896" y="2473759"/>
            <a:ext cx="6894734" cy="3734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2399" b="20279"/>
          <a:stretch/>
        </p:blipFill>
        <p:spPr>
          <a:xfrm>
            <a:off x="3744168" y="3895206"/>
            <a:ext cx="5364893" cy="23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64807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Подготовка резерва управленческих кадров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Документы, регламентирующие подготовку резерва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Программы подготовки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План работы с резервом управленческих кадров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Индивидуальные планы развития</a:t>
            </a:r>
          </a:p>
          <a:p>
            <a:pPr marL="0" indent="0" algn="ctr">
              <a:buNone/>
            </a:pPr>
            <a:r>
              <a:rPr lang="ru-RU" sz="2000" dirty="0">
                <a:latin typeface="Arial Narrow" panose="020B0606020202030204" pitchFamily="34" charset="0"/>
              </a:rPr>
              <a:t>Внутренние методы </a:t>
            </a:r>
            <a:r>
              <a:rPr lang="ru-RU" sz="2000" dirty="0" smtClean="0">
                <a:latin typeface="Arial Narrow" panose="020B0606020202030204" pitchFamily="34" charset="0"/>
              </a:rPr>
              <a:t>обучения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Консультации специалистов</a:t>
            </a:r>
          </a:p>
          <a:p>
            <a:r>
              <a:rPr lang="ru-RU" sz="1800" dirty="0">
                <a:latin typeface="Arial Narrow" panose="020B0606020202030204" pitchFamily="34" charset="0"/>
              </a:rPr>
              <a:t>Семинары, стажировки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Конференции, участие в работе над проектами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Работа в составе экспертных и рабочих групп, в том числе муниципального уровня, </a:t>
            </a:r>
            <a:r>
              <a:rPr lang="ru-RU" sz="1800" dirty="0" err="1" smtClean="0">
                <a:latin typeface="Arial Narrow" panose="020B0606020202030204" pitchFamily="34" charset="0"/>
              </a:rPr>
              <a:t>и.т.п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Внешние методы обучения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Семинары, стажировки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Курсы повышения квалификации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Профессиональная переподготовка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Высшее профессиональное образование</a:t>
            </a:r>
          </a:p>
          <a:p>
            <a:r>
              <a:rPr lang="ru-RU" sz="1800" dirty="0">
                <a:latin typeface="Arial Narrow" panose="020B0606020202030204" pitchFamily="34" charset="0"/>
              </a:rPr>
              <a:t>Работа в составе экспертных и рабочих групп, в том числе </a:t>
            </a:r>
            <a:r>
              <a:rPr lang="ru-RU" sz="1800" dirty="0" smtClean="0">
                <a:latin typeface="Arial Narrow" panose="020B0606020202030204" pitchFamily="34" charset="0"/>
              </a:rPr>
              <a:t>регионального </a:t>
            </a:r>
            <a:r>
              <a:rPr lang="ru-RU" sz="1800" dirty="0">
                <a:latin typeface="Arial Narrow" panose="020B0606020202030204" pitchFamily="34" charset="0"/>
              </a:rPr>
              <a:t>уровня, </a:t>
            </a:r>
            <a:r>
              <a:rPr lang="ru-RU" sz="1800" dirty="0" err="1">
                <a:latin typeface="Arial Narrow" panose="020B0606020202030204" pitchFamily="34" charset="0"/>
              </a:rPr>
              <a:t>и.т.п</a:t>
            </a:r>
            <a:r>
              <a:rPr lang="ru-RU" sz="1800" dirty="0">
                <a:latin typeface="Arial Narrow" panose="020B0606020202030204" pitchFamily="34" charset="0"/>
              </a:rPr>
              <a:t>.</a:t>
            </a:r>
          </a:p>
          <a:p>
            <a:endParaRPr lang="ru-RU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64807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Подготовка резерва управленческих кадров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548061"/>
            <a:ext cx="7704856" cy="468052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По итогам 2020 года: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 Narrow" panose="020B0606020202030204" pitchFamily="34" charset="0"/>
              </a:rPr>
              <a:t>35</a:t>
            </a:r>
            <a:r>
              <a:rPr lang="ru-RU" sz="1800" dirty="0">
                <a:latin typeface="Arial Narrow" panose="020B0606020202030204" pitchFamily="34" charset="0"/>
              </a:rPr>
              <a:t>% от общего числа, прошедших </a:t>
            </a:r>
            <a:r>
              <a:rPr lang="ru-RU" sz="1800" dirty="0" smtClean="0">
                <a:latin typeface="Arial Narrow" panose="020B0606020202030204" pitchFamily="34" charset="0"/>
              </a:rPr>
              <a:t>обучение,  получили </a:t>
            </a:r>
            <a:r>
              <a:rPr lang="ru-RU" sz="1800" dirty="0">
                <a:latin typeface="Arial Narrow" panose="020B0606020202030204" pitchFamily="34" charset="0"/>
              </a:rPr>
              <a:t>дипломы о завершении высшего </a:t>
            </a:r>
            <a:r>
              <a:rPr lang="ru-RU" sz="1800" dirty="0" smtClean="0">
                <a:latin typeface="Arial Narrow" panose="020B0606020202030204" pitchFamily="34" charset="0"/>
              </a:rPr>
              <a:t>образования и </a:t>
            </a:r>
            <a:r>
              <a:rPr lang="ru-RU" sz="1800" dirty="0">
                <a:latin typeface="Arial Narrow" panose="020B0606020202030204" pitchFamily="34" charset="0"/>
              </a:rPr>
              <a:t>профессиональной переподготовке </a:t>
            </a:r>
            <a:r>
              <a:rPr lang="ru-RU" sz="1800" dirty="0" smtClean="0">
                <a:latin typeface="Arial Narrow" panose="020B0606020202030204" pitchFamily="34" charset="0"/>
              </a:rPr>
              <a:t>– 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29</a:t>
            </a:r>
            <a:r>
              <a:rPr lang="ru-RU" sz="1800" dirty="0" smtClean="0">
                <a:latin typeface="Arial Narrow" panose="020B0606020202030204" pitchFamily="34" charset="0"/>
              </a:rPr>
              <a:t> человек, из них: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 высшее </a:t>
            </a:r>
            <a:r>
              <a:rPr lang="ru-RU" sz="1800" dirty="0">
                <a:latin typeface="Arial Narrow" panose="020B0606020202030204" pitchFamily="34" charset="0"/>
              </a:rPr>
              <a:t>образование: ТГПУ – 9 человек, ТПУ – 2 человека, другие регионы- 1 чел</a:t>
            </a:r>
            <a:r>
              <a:rPr lang="ru-RU" sz="1800" dirty="0" smtClean="0">
                <a:latin typeface="Arial Narrow" panose="020B0606020202030204" pitchFamily="34" charset="0"/>
              </a:rPr>
              <a:t>., всего 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</a:t>
            </a:r>
            <a:r>
              <a:rPr lang="ru-RU" sz="1800" b="1" dirty="0" smtClean="0">
                <a:latin typeface="Arial Narrow" panose="020B0606020202030204" pitchFamily="34" charset="0"/>
              </a:rPr>
              <a:t> </a:t>
            </a:r>
            <a:r>
              <a:rPr lang="ru-RU" sz="1800" dirty="0" smtClean="0">
                <a:latin typeface="Arial Narrow" panose="020B0606020202030204" pitchFamily="34" charset="0"/>
              </a:rPr>
              <a:t>человек;</a:t>
            </a:r>
            <a:endParaRPr lang="ru-RU" sz="1800" dirty="0">
              <a:latin typeface="Arial Narrow" panose="020B0606020202030204" pitchFamily="34" charset="0"/>
            </a:endParaRPr>
          </a:p>
          <a:p>
            <a:r>
              <a:rPr lang="ru-RU" sz="1800" dirty="0" smtClean="0">
                <a:latin typeface="Arial Narrow" panose="020B0606020202030204" pitchFamily="34" charset="0"/>
              </a:rPr>
              <a:t>профессиональная </a:t>
            </a:r>
            <a:r>
              <a:rPr lang="ru-RU" sz="1800" dirty="0">
                <a:latin typeface="Arial Narrow" panose="020B0606020202030204" pitchFamily="34" charset="0"/>
              </a:rPr>
              <a:t>переподготовка: ТОИПКРО – 16 человек, другие регионы- 1 </a:t>
            </a:r>
            <a:r>
              <a:rPr lang="ru-RU" sz="1800" dirty="0" smtClean="0">
                <a:latin typeface="Arial Narrow" panose="020B0606020202030204" pitchFamily="34" charset="0"/>
              </a:rPr>
              <a:t>чел., всего – 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17</a:t>
            </a:r>
            <a:r>
              <a:rPr lang="ru-RU" sz="1800" dirty="0" smtClean="0">
                <a:latin typeface="Arial Narrow" panose="020B0606020202030204" pitchFamily="34" charset="0"/>
              </a:rPr>
              <a:t> человек.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 Narrow" panose="020B0606020202030204" pitchFamily="34" charset="0"/>
              </a:rPr>
              <a:t>65% от общего </a:t>
            </a:r>
            <a:r>
              <a:rPr lang="ru-RU" sz="1800" dirty="0" smtClean="0">
                <a:latin typeface="Arial Narrow" panose="020B0606020202030204" pitchFamily="34" charset="0"/>
              </a:rPr>
              <a:t>числа (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53</a:t>
            </a:r>
            <a:r>
              <a:rPr lang="ru-RU" sz="1800" dirty="0" smtClean="0">
                <a:latin typeface="Arial Narrow" panose="020B0606020202030204" pitchFamily="34" charset="0"/>
              </a:rPr>
              <a:t> человека), </a:t>
            </a:r>
            <a:r>
              <a:rPr lang="ru-RU" sz="1800" dirty="0">
                <a:latin typeface="Arial Narrow" panose="020B0606020202030204" pitchFamily="34" charset="0"/>
              </a:rPr>
              <a:t>прошедших </a:t>
            </a:r>
            <a:r>
              <a:rPr lang="ru-RU" sz="1800" dirty="0" smtClean="0">
                <a:latin typeface="Arial Narrow" panose="020B0606020202030204" pitchFamily="34" charset="0"/>
              </a:rPr>
              <a:t>обучение, стали участниками КПП, семинаров. 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1 полугодие 2021 года: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 Narrow" panose="020B0606020202030204" pitchFamily="34" charset="0"/>
              </a:rPr>
              <a:t>47 человек – КПП на кафедре управления образованием;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 Narrow" panose="020B0606020202030204" pitchFamily="34" charset="0"/>
              </a:rPr>
              <a:t>74 человека – </a:t>
            </a:r>
            <a:r>
              <a:rPr lang="ru-RU" sz="1800" dirty="0" err="1" smtClean="0">
                <a:latin typeface="Arial Narrow" panose="020B0606020202030204" pitchFamily="34" charset="0"/>
              </a:rPr>
              <a:t>вебинар</a:t>
            </a:r>
            <a:r>
              <a:rPr lang="ru-RU" sz="1800" dirty="0" smtClean="0">
                <a:latin typeface="Arial Narrow" panose="020B0606020202030204" pitchFamily="34" charset="0"/>
              </a:rPr>
              <a:t> – «Основы лидерства»;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 Narrow" panose="020B0606020202030204" pitchFamily="34" charset="0"/>
              </a:rPr>
              <a:t>3 молодых руководителя – стажировка в г. Казань.</a:t>
            </a:r>
          </a:p>
          <a:p>
            <a:pPr marL="0" indent="0" algn="ctr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В планах 2022 года: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 Narrow" panose="020B0606020202030204" pitchFamily="34" charset="0"/>
              </a:rPr>
              <a:t>КПП «Школа кадрового резерва»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93610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Показатели эффективности работы с резервом управленческих кадров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 Narrow" panose="020B0606020202030204" pitchFamily="34" charset="0"/>
              </a:rPr>
              <a:t>Показатель 1 – доля лиц, включенных в резерв управленческих кадров, прошедших обучение в течение календарного года, по отношению к общему количеству</a:t>
            </a:r>
            <a:r>
              <a:rPr lang="ru-RU" sz="1800" dirty="0">
                <a:latin typeface="Arial Narrow" panose="020B0606020202030204" pitchFamily="34" charset="0"/>
              </a:rPr>
              <a:t> лиц, включенных в резерв в течение календарного </a:t>
            </a:r>
            <a:r>
              <a:rPr lang="ru-RU" sz="1800" dirty="0" smtClean="0">
                <a:latin typeface="Arial Narrow" panose="020B0606020202030204" pitchFamily="34" charset="0"/>
              </a:rPr>
              <a:t>года. Критерии  показателя: до 40%, - низкая эффективность; от 40 до 60% - средняя эффективность; от 60 до 80% - высокая эффективность; 100% - очень высокая эффективность;               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- 36%</a:t>
            </a:r>
          </a:p>
          <a:p>
            <a:pPr algn="just"/>
            <a:r>
              <a:rPr lang="ru-RU" sz="1800" dirty="0" smtClean="0">
                <a:latin typeface="Arial Narrow" panose="020B0606020202030204" pitchFamily="34" charset="0"/>
              </a:rPr>
              <a:t>Показатель 2 – </a:t>
            </a:r>
            <a:r>
              <a:rPr lang="ru-RU" sz="1800" dirty="0">
                <a:latin typeface="Arial Narrow" panose="020B0606020202030204" pitchFamily="34" charset="0"/>
              </a:rPr>
              <a:t>доля целевых должностей, на которые назначены лица из резерва управленческих кадров, по отношению к </a:t>
            </a:r>
            <a:r>
              <a:rPr lang="ru-RU" sz="1800" dirty="0" smtClean="0">
                <a:latin typeface="Arial Narrow" panose="020B0606020202030204" pitchFamily="34" charset="0"/>
              </a:rPr>
              <a:t>ставших </a:t>
            </a:r>
            <a:r>
              <a:rPr lang="ru-RU" sz="1800" dirty="0">
                <a:latin typeface="Arial Narrow" panose="020B0606020202030204" pitchFamily="34" charset="0"/>
              </a:rPr>
              <a:t>вакантными целевых должностей в течение календарного года. Рекомендуется устанавливать следующие значения (критерии) для показателя ЭфР2: при замещении из числа всех вакантных целевых должностей лицами из резерва управленческих кадров до 30% - низкая эффективность; от 30 до 50% - средняя эффективность; от 50 до 70% - высокая эффективность; свыше 70% - очень высокая эффективность. </a:t>
            </a:r>
            <a:r>
              <a:rPr lang="ru-RU" sz="1800" dirty="0" smtClean="0">
                <a:latin typeface="Arial Narrow" panose="020B0606020202030204" pitchFamily="34" charset="0"/>
              </a:rPr>
              <a:t>   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- 47%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17" y="611263"/>
            <a:ext cx="7552432" cy="57745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Модель управленческой готовности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48763"/>
              </p:ext>
            </p:extLst>
          </p:nvPr>
        </p:nvGraphicFramePr>
        <p:xfrm>
          <a:off x="360374" y="1260029"/>
          <a:ext cx="7559675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Лента лицом вниз 5"/>
          <p:cNvSpPr/>
          <p:nvPr/>
        </p:nvSpPr>
        <p:spPr>
          <a:xfrm rot="10800000" flipV="1">
            <a:off x="367618" y="5652517"/>
            <a:ext cx="7704856" cy="432743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Социальная направленность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611262"/>
            <a:ext cx="7704856" cy="504751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Лидерская готовность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792" y="1260029"/>
            <a:ext cx="7704856" cy="489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Стратегическое лидерство – способность формулировать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стратегические цели организации, видеть стратегические перспективы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деятельности и развития организационно-управленческих структур,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развивать и поддерживать энергетический и психологический потенциал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сотрудников, заражать их своими идеями.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Настойчивость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 целеустремленность – способность к преодолению сопротивления внешней среды при выполнении профессиональной и управленческой деятельности; умение добиваться 15 поставленной цели; способность доводить до конца начатые дела, вторично возвращаться к реализации процесса в случае его неудачного внедрения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Компетентности социального взаимодействия – готовность к конструктивному межличностному и социальному взаимодействию; владение умениями и навыками эффективных социальных коммуникаций; активность в социальных контактах; нацеленность на совместную деятельность, коллективную работу; способность учитывать мнения подчиненных и руководителей и позиции по тому или иному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вопросу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dirty="0" smtClean="0"/>
              <a:t>. 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611262"/>
            <a:ext cx="7704856" cy="504751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Менеджерская готовность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792" y="1260029"/>
            <a:ext cx="7704856" cy="489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Управленческая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компетентность – способность к планированию, организации, контролю, координации деятельности больших организационных структур; готовность к принятию самостоятельных управленческих решений, реализации менеджерских и административных функций.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Компетентности самоуправления – стрессоустойчивость, выдержка; самообладание, уравновешенность; готовность к компромиссу; способность нести личную ответственность за собственные поступки, контролировать свои поступки, оценивать собственные результаты, объективно и рационально применять свои личностно-профессиональные ресурсы; способность к эффективной самоорганизации.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Готовность к командной работе – ориентация на командное взаимодействие; готовность к внутреннему принятию поставленных организационных целей и задач; способность к организации совместной деятельности по решению управленческих вопросов; навыки бесконфликтного общения, взаимодействия с людьми с различными личностно-профессиональными особенностями; готовность к диалогу, обсуждению и принятию компромиссных решений. 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611262"/>
            <a:ext cx="7704856" cy="504751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Экспертная готовность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792" y="1260029"/>
            <a:ext cx="7704856" cy="489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Масштабность мышления – способность видеть и анализировать проблемы не только с позиции занимаемой должности, но и в более широком организационном и социальном контексте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Экспертная компетентность – способность к глубокому разностороннему и системному анализу профессиональных и управленческих проблем на основе имеющегося профессионального опыта и знаний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Готовность к саморазвитию – ориентация на непрерывное профессиональное и личное совершенствование; готовность и способность эффективно действовать в условиях изменений: способность воспринимать новую информацию, принимать решения в ограниченное время с ограниченным доступом к необходимой информации; готовность к взаимодействию с новыми людьми, а также к применению новых приемов и методов управления.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682433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Резерв управленческих кадров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08064" y="3267967"/>
            <a:ext cx="2736304" cy="12961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Преимущества кадрового резерва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40112" y="1548061"/>
            <a:ext cx="1944216" cy="12961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Целенаправленная подготовка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40112" y="5173613"/>
            <a:ext cx="2016224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Быстрое закрытие вакансии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92482" y="2412157"/>
            <a:ext cx="2088232" cy="12961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Преемственность в управлении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59792" y="2412157"/>
            <a:ext cx="1850504" cy="12961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Мотивация персонала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967522" y="4674707"/>
            <a:ext cx="1953110" cy="9561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Мягкая адаптация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8655" y="4564111"/>
            <a:ext cx="1930779" cy="10584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Укрепление имиджа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958738" y="4606758"/>
            <a:ext cx="484632" cy="457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125653">
            <a:off x="5527571" y="3326268"/>
            <a:ext cx="648072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615504">
            <a:off x="5498257" y="4184131"/>
            <a:ext cx="484632" cy="65095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436593">
            <a:off x="2236467" y="4275301"/>
            <a:ext cx="484632" cy="59419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2385574">
            <a:off x="2180227" y="3294878"/>
            <a:ext cx="631330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018116" y="2810398"/>
            <a:ext cx="347611" cy="4822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0b7b76d989fa9fd6e5082a037e816352-l&amp;ref=rim&amp;n=13&amp;w=1080&amp;h=60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9" b="24812"/>
          <a:stretch/>
        </p:blipFill>
        <p:spPr bwMode="auto">
          <a:xfrm>
            <a:off x="341188" y="611957"/>
            <a:ext cx="77768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15776" y="4623604"/>
            <a:ext cx="3850842" cy="13579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Коллегиальный орган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2240" y="3015693"/>
            <a:ext cx="352839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Квалификационные требования к кандидатам в резерв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2241" y="5087989"/>
            <a:ext cx="3528391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Квалификационные требования к должности руководителя ОО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67735" y="3930093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?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04304" y="467941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1800" y="3015693"/>
            <a:ext cx="3672408" cy="12876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Значение, актуальность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Системность,  целенаправленность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Основные функции и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6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576064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Приоритетные задачи: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944784"/>
              </p:ext>
            </p:extLst>
          </p:nvPr>
        </p:nvGraphicFramePr>
        <p:xfrm>
          <a:off x="360363" y="1763713"/>
          <a:ext cx="7559675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Подготовка резерва управленческих кадров: проблемы и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перспективы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Актуальные вопросы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формирования и подготовки  резерва управленческих кадров для  муниципальных образовательных организаций Томской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области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" y="5004445"/>
            <a:ext cx="5400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Автор: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Кадышева Е.Г., ст. преподаватель КУО ТОИПКРО,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hlinkClick r:id="rId2"/>
              </a:rPr>
              <a:t>kadyshev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hlinkClick r:id="rId2"/>
              </a:rPr>
              <a:t>a@edu.tomsk.ru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10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755973"/>
            <a:ext cx="7416824" cy="57606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Резерв управленческих кадров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683253"/>
              </p:ext>
            </p:extLst>
          </p:nvPr>
        </p:nvGraphicFramePr>
        <p:xfrm>
          <a:off x="-864344" y="1764085"/>
          <a:ext cx="7559675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00352" y="1908101"/>
            <a:ext cx="4104456" cy="4247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В соответствии с рекомендациями ДОО ТО обновлена нормативная база в 10 М.О;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По </a:t>
            </a:r>
            <a:r>
              <a:rPr lang="ru-RU" dirty="0">
                <a:latin typeface="Arial Narrow" panose="020B0606020202030204" pitchFamily="34" charset="0"/>
              </a:rPr>
              <a:t>итогам 2020 </a:t>
            </a:r>
            <a:r>
              <a:rPr lang="ru-RU" dirty="0" smtClean="0">
                <a:latin typeface="Arial Narrow" panose="020B0606020202030204" pitchFamily="34" charset="0"/>
              </a:rPr>
              <a:t>года: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 - 12 актуальных </a:t>
            </a:r>
            <a:r>
              <a:rPr lang="ru-RU" dirty="0">
                <a:latin typeface="Arial Narrow" panose="020B0606020202030204" pitchFamily="34" charset="0"/>
              </a:rPr>
              <a:t>вакантных должностей </a:t>
            </a:r>
            <a:r>
              <a:rPr lang="ru-RU" dirty="0" smtClean="0">
                <a:latin typeface="Arial Narrow" panose="020B0606020202030204" pitchFamily="34" charset="0"/>
              </a:rPr>
              <a:t>руководителей ОО в 5-ти М.О;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</a:rPr>
              <a:t>13 прогнозных вакансий на 2020-2021 </a:t>
            </a:r>
            <a:r>
              <a:rPr lang="ru-RU" dirty="0" err="1" smtClean="0">
                <a:latin typeface="Arial Narrow" panose="020B0606020202030204" pitchFamily="34" charset="0"/>
              </a:rPr>
              <a:t>уч.год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</a:rPr>
              <a:t>подготовка резерва осуществлялась в 12-ти М.О;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</a:rPr>
              <a:t>назначение из резерва на руководящие должности в 13-ти М.О.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По региону оценка эффективности средняя – 47% от общего числа назначений (от 30 до 50 %).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504056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Изменения в нормативной базе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307939"/>
              </p:ext>
            </p:extLst>
          </p:nvPr>
        </p:nvGraphicFramePr>
        <p:xfrm>
          <a:off x="360957" y="1557468"/>
          <a:ext cx="7559675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2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539949"/>
            <a:ext cx="7560840" cy="504056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  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Изменения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 нормативной базе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301181"/>
              </p:ext>
            </p:extLst>
          </p:nvPr>
        </p:nvGraphicFramePr>
        <p:xfrm>
          <a:off x="215776" y="899989"/>
          <a:ext cx="95050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7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136815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Оценочный инструментарий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целевой модели аттестации руководителей общеобразовательных организаций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196133"/>
            <a:ext cx="6552728" cy="4032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23554" y="297646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блок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3554" y="421489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 блок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3554" y="531418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 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Схема целевой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модели аттестации руководителей общеобразовательных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729" y="1980109"/>
            <a:ext cx="7705935" cy="4320480"/>
          </a:xfrm>
        </p:spPr>
        <p:txBody>
          <a:bodyPr>
            <a:normAutofit/>
          </a:bodyPr>
          <a:lstStyle/>
          <a:p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9" y="1536544"/>
            <a:ext cx="7436026" cy="474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444955" y="5716618"/>
            <a:ext cx="3347885" cy="4864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Резерв управленческих кадров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6120432" y="5842989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92840" y="5580509"/>
            <a:ext cx="34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38" y="539949"/>
            <a:ext cx="7472885" cy="864096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Кадровый резерв – инструмент управления персоналом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pbs.twimg.com/media/DxHg6_VVYAAG7gZ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8" y="3492277"/>
            <a:ext cx="8208912" cy="27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26073"/>
              </p:ext>
            </p:extLst>
          </p:nvPr>
        </p:nvGraphicFramePr>
        <p:xfrm>
          <a:off x="32925" y="1495217"/>
          <a:ext cx="943305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399">
                  <a:extLst>
                    <a:ext uri="{9D8B030D-6E8A-4147-A177-3AD203B41FA5}">
                      <a16:colId xmlns:a16="http://schemas.microsoft.com/office/drawing/2014/main" val="3744069174"/>
                    </a:ext>
                  </a:extLst>
                </a:gridCol>
                <a:gridCol w="1108174">
                  <a:extLst>
                    <a:ext uri="{9D8B030D-6E8A-4147-A177-3AD203B41FA5}">
                      <a16:colId xmlns:a16="http://schemas.microsoft.com/office/drawing/2014/main" val="1389759146"/>
                    </a:ext>
                  </a:extLst>
                </a:gridCol>
                <a:gridCol w="1169286">
                  <a:extLst>
                    <a:ext uri="{9D8B030D-6E8A-4147-A177-3AD203B41FA5}">
                      <a16:colId xmlns:a16="http://schemas.microsoft.com/office/drawing/2014/main" val="2340002552"/>
                    </a:ext>
                  </a:extLst>
                </a:gridCol>
                <a:gridCol w="1169286">
                  <a:extLst>
                    <a:ext uri="{9D8B030D-6E8A-4147-A177-3AD203B41FA5}">
                      <a16:colId xmlns:a16="http://schemas.microsoft.com/office/drawing/2014/main" val="983156271"/>
                    </a:ext>
                  </a:extLst>
                </a:gridCol>
                <a:gridCol w="1249826">
                  <a:extLst>
                    <a:ext uri="{9D8B030D-6E8A-4147-A177-3AD203B41FA5}">
                      <a16:colId xmlns:a16="http://schemas.microsoft.com/office/drawing/2014/main" val="1952146598"/>
                    </a:ext>
                  </a:extLst>
                </a:gridCol>
                <a:gridCol w="1168693">
                  <a:extLst>
                    <a:ext uri="{9D8B030D-6E8A-4147-A177-3AD203B41FA5}">
                      <a16:colId xmlns:a16="http://schemas.microsoft.com/office/drawing/2014/main" val="1554222357"/>
                    </a:ext>
                  </a:extLst>
                </a:gridCol>
                <a:gridCol w="1168693">
                  <a:extLst>
                    <a:ext uri="{9D8B030D-6E8A-4147-A177-3AD203B41FA5}">
                      <a16:colId xmlns:a16="http://schemas.microsoft.com/office/drawing/2014/main" val="249113378"/>
                    </a:ext>
                  </a:extLst>
                </a:gridCol>
                <a:gridCol w="1168693">
                  <a:extLst>
                    <a:ext uri="{9D8B030D-6E8A-4147-A177-3AD203B41FA5}">
                      <a16:colId xmlns:a16="http://schemas.microsoft.com/office/drawing/2014/main" val="3598282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Общее количество лиц, зачисленных в резерв управленческих кадров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них, имеющих планы индивидуального развития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резерва от общего количества первых руководителей ОО-%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резервистов, зачисленных в отчетный период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резервистов, прошедших обучение в  отчетный период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лиц, назначенных на должности руководителя ОО в отчетный период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резервистов, назначенных на должности руководителя ОО в отчетный период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руководящих работников, назначенных из резерва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06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887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9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3" y="611957"/>
            <a:ext cx="7704856" cy="79208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Единая база данных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967" y="3668246"/>
            <a:ext cx="408467" cy="51210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24701"/>
              </p:ext>
            </p:extLst>
          </p:nvPr>
        </p:nvGraphicFramePr>
        <p:xfrm>
          <a:off x="348013" y="1476053"/>
          <a:ext cx="7704856" cy="49258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1784">
                  <a:extLst>
                    <a:ext uri="{9D8B030D-6E8A-4147-A177-3AD203B41FA5}">
                      <a16:colId xmlns:a16="http://schemas.microsoft.com/office/drawing/2014/main" val="41524302"/>
                    </a:ext>
                  </a:extLst>
                </a:gridCol>
                <a:gridCol w="1690721">
                  <a:extLst>
                    <a:ext uri="{9D8B030D-6E8A-4147-A177-3AD203B41FA5}">
                      <a16:colId xmlns:a16="http://schemas.microsoft.com/office/drawing/2014/main" val="3023783942"/>
                    </a:ext>
                  </a:extLst>
                </a:gridCol>
                <a:gridCol w="1394621">
                  <a:extLst>
                    <a:ext uri="{9D8B030D-6E8A-4147-A177-3AD203B41FA5}">
                      <a16:colId xmlns:a16="http://schemas.microsoft.com/office/drawing/2014/main" val="1621918883"/>
                    </a:ext>
                  </a:extLst>
                </a:gridCol>
                <a:gridCol w="1268488">
                  <a:extLst>
                    <a:ext uri="{9D8B030D-6E8A-4147-A177-3AD203B41FA5}">
                      <a16:colId xmlns:a16="http://schemas.microsoft.com/office/drawing/2014/main" val="2076621605"/>
                    </a:ext>
                  </a:extLst>
                </a:gridCol>
                <a:gridCol w="1394621">
                  <a:extLst>
                    <a:ext uri="{9D8B030D-6E8A-4147-A177-3AD203B41FA5}">
                      <a16:colId xmlns:a16="http://schemas.microsoft.com/office/drawing/2014/main" val="233407299"/>
                    </a:ext>
                  </a:extLst>
                </a:gridCol>
                <a:gridCol w="1394621">
                  <a:extLst>
                    <a:ext uri="{9D8B030D-6E8A-4147-A177-3AD203B41FA5}">
                      <a16:colId xmlns:a16="http://schemas.microsoft.com/office/drawing/2014/main" val="3692028335"/>
                    </a:ext>
                  </a:extLst>
                </a:gridCol>
              </a:tblGrid>
              <a:tr h="152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Общее количество лиц, зачисленных в резерв управленческих кадров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Из них, имеющих планы индивидуального развития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Доля руководящих работников, назначенных из резерва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Ссылка на сайт МОУО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71204"/>
                  </a:ext>
                </a:extLst>
              </a:tr>
              <a:tr h="1837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Александровский район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http://rooalex.tom.ru/index.php/kadrovyj-rezerv/2-uncategorised/273-rezerv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04477"/>
                  </a:ext>
                </a:extLst>
              </a:tr>
              <a:tr h="459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Асиновский район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https://uoasino.profiedu.ru/site/section?id=198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64675"/>
                  </a:ext>
                </a:extLst>
              </a:tr>
              <a:tr h="91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Бакчарский район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http://edubakchar.tom.ru/kadrreserv.html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5552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31118" y="1034713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Фрагмент сводной таблицы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19727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1395</Words>
  <Application>Microsoft Office PowerPoint</Application>
  <PresentationFormat>Произвольный</PresentationFormat>
  <Paragraphs>188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Tahoma</vt:lpstr>
      <vt:lpstr>Times New Roman</vt:lpstr>
      <vt:lpstr>Wingdings</vt:lpstr>
      <vt:lpstr>Тема Office</vt:lpstr>
      <vt:lpstr>Актуальные вопросы формирования и подготовки  резерва управленческих кадров для  муниципальных образовательных организаций Томской области  </vt:lpstr>
      <vt:lpstr>Презентация PowerPoint</vt:lpstr>
      <vt:lpstr>Резерв управленческих кадров</vt:lpstr>
      <vt:lpstr>Изменения в нормативной базе</vt:lpstr>
      <vt:lpstr>          Изменения в нормативной базе</vt:lpstr>
      <vt:lpstr>Оценочный инструментарий целевой модели аттестации руководителей общеобразовательных организаций </vt:lpstr>
      <vt:lpstr>Схема целевой модели аттестации руководителей общеобразовательных организаций </vt:lpstr>
      <vt:lpstr>Кадровый резерв – инструмент управления персоналом</vt:lpstr>
      <vt:lpstr>Единая база данных</vt:lpstr>
      <vt:lpstr>Маршрут доступа информации  на сайте ТОИПКРО</vt:lpstr>
      <vt:lpstr>Информация на сайте ТОИПКРО</vt:lpstr>
      <vt:lpstr>Подготовка резерва управленческих кадров</vt:lpstr>
      <vt:lpstr>Подготовка резерва управленческих кадров</vt:lpstr>
      <vt:lpstr>Показатели эффективности работы с резервом управленческих кадров</vt:lpstr>
      <vt:lpstr>Модель управленческой готовности</vt:lpstr>
      <vt:lpstr>Лидерская готовность</vt:lpstr>
      <vt:lpstr>Менеджерская готовность</vt:lpstr>
      <vt:lpstr>Экспертная готовность</vt:lpstr>
      <vt:lpstr>Резерв управленческих кадров</vt:lpstr>
      <vt:lpstr>Приоритетные задачи:</vt:lpstr>
      <vt:lpstr>Актуальные вопросы формирования и подготовки  резерва управленческих кадров для  муниципальных образовательных организаций Томской области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Генадьевна Кадышева</cp:lastModifiedBy>
  <cp:revision>66</cp:revision>
  <dcterms:created xsi:type="dcterms:W3CDTF">2021-07-29T09:26:48Z</dcterms:created>
  <dcterms:modified xsi:type="dcterms:W3CDTF">2021-08-13T08:20:21Z</dcterms:modified>
</cp:coreProperties>
</file>