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1pPr>
    <a:lvl2pPr marL="1239806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2pPr>
    <a:lvl3pPr marL="2479613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3pPr>
    <a:lvl4pPr marL="3719421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4pPr>
    <a:lvl5pPr marL="4959228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5pPr>
    <a:lvl6pPr marL="6199034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6pPr>
    <a:lvl7pPr marL="7438840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7pPr>
    <a:lvl8pPr marL="8678647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8pPr>
    <a:lvl9pPr marL="9918455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67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F9F9"/>
    <a:srgbClr val="8CDCEC"/>
    <a:srgbClr val="20AAC6"/>
    <a:srgbClr val="EFF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07" autoAdjust="0"/>
  </p:normalViewPr>
  <p:slideViewPr>
    <p:cSldViewPr snapToGrid="0">
      <p:cViewPr>
        <p:scale>
          <a:sx n="44" d="100"/>
          <a:sy n="44" d="100"/>
        </p:scale>
        <p:origin x="256" y="88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22495160328176E-2"/>
          <c:y val="5.8845165205845817E-2"/>
          <c:w val="0.71836744022691035"/>
          <c:h val="0.843296800485524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86-41B8-AD3C-81720297D5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86-41B8-AD3C-81720297D51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86-41B8-AD3C-81720297D5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046080"/>
        <c:axId val="94047616"/>
      </c:barChart>
      <c:catAx>
        <c:axId val="94046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4047616"/>
        <c:crosses val="autoZero"/>
        <c:auto val="1"/>
        <c:lblAlgn val="ctr"/>
        <c:lblOffset val="100"/>
        <c:noMultiLvlLbl val="0"/>
      </c:catAx>
      <c:valAx>
        <c:axId val="94047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40460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8F096-38BD-4224-983A-E78EDF7B7D27}" type="doc">
      <dgm:prSet loTypeId="urn:microsoft.com/office/officeart/2005/8/layout/cycle4" loCatId="matrix" qsTypeId="urn:microsoft.com/office/officeart/2005/8/quickstyle/3d2" qsCatId="3D" csTypeId="urn:microsoft.com/office/officeart/2005/8/colors/colorful4" csCatId="colorful" phldr="0"/>
      <dgm:spPr/>
      <dgm:t>
        <a:bodyPr/>
        <a:lstStyle/>
        <a:p>
          <a:endParaRPr lang="ru-RU"/>
        </a:p>
      </dgm:t>
    </dgm:pt>
    <dgm:pt modelId="{6E9F6814-592B-4D49-9EBA-2CD05015C3CF}">
      <dgm:prSet phldrT="[Текст]" phldr="1"/>
      <dgm:spPr/>
      <dgm:t>
        <a:bodyPr/>
        <a:lstStyle/>
        <a:p>
          <a:endParaRPr lang="ru-RU" dirty="0"/>
        </a:p>
      </dgm:t>
    </dgm:pt>
    <dgm:pt modelId="{33A6B76A-6F01-4622-9993-FE1004916B6C}" type="parTrans" cxnId="{16D2DB50-B7A6-43FD-8F92-EAB0141D7757}">
      <dgm:prSet/>
      <dgm:spPr/>
      <dgm:t>
        <a:bodyPr/>
        <a:lstStyle/>
        <a:p>
          <a:endParaRPr lang="ru-RU"/>
        </a:p>
      </dgm:t>
    </dgm:pt>
    <dgm:pt modelId="{373B6D44-12F1-4824-84BE-12B5E78D2DB9}" type="sibTrans" cxnId="{16D2DB50-B7A6-43FD-8F92-EAB0141D7757}">
      <dgm:prSet/>
      <dgm:spPr/>
      <dgm:t>
        <a:bodyPr/>
        <a:lstStyle/>
        <a:p>
          <a:endParaRPr lang="ru-RU"/>
        </a:p>
      </dgm:t>
    </dgm:pt>
    <dgm:pt modelId="{AACA6D55-F5CC-4C94-AFCA-C46A7167F53E}">
      <dgm:prSet phldrT="[Текст]" phldr="1"/>
      <dgm:spPr/>
      <dgm:t>
        <a:bodyPr/>
        <a:lstStyle/>
        <a:p>
          <a:endParaRPr lang="ru-RU" dirty="0"/>
        </a:p>
      </dgm:t>
    </dgm:pt>
    <dgm:pt modelId="{6AF4BC63-3BB8-4C01-9EE4-427F33F181E2}" type="parTrans" cxnId="{C98F138D-C552-4D14-9560-E9D113FF52B3}">
      <dgm:prSet/>
      <dgm:spPr/>
      <dgm:t>
        <a:bodyPr/>
        <a:lstStyle/>
        <a:p>
          <a:endParaRPr lang="ru-RU"/>
        </a:p>
      </dgm:t>
    </dgm:pt>
    <dgm:pt modelId="{2B237A06-B54A-496C-96E3-3B17FE2DDB9A}" type="sibTrans" cxnId="{C98F138D-C552-4D14-9560-E9D113FF52B3}">
      <dgm:prSet/>
      <dgm:spPr/>
      <dgm:t>
        <a:bodyPr/>
        <a:lstStyle/>
        <a:p>
          <a:endParaRPr lang="ru-RU"/>
        </a:p>
      </dgm:t>
    </dgm:pt>
    <dgm:pt modelId="{9280B115-F758-47ED-B04E-FD61D6DB4DA4}">
      <dgm:prSet phldrT="[Текст]" phldr="1"/>
      <dgm:spPr/>
      <dgm:t>
        <a:bodyPr/>
        <a:lstStyle/>
        <a:p>
          <a:endParaRPr lang="ru-RU"/>
        </a:p>
      </dgm:t>
    </dgm:pt>
    <dgm:pt modelId="{626CA821-D272-446D-BFE1-3F5DD6FB40C1}" type="parTrans" cxnId="{98EFAA6D-7152-4E08-9034-7902BD6EDF54}">
      <dgm:prSet/>
      <dgm:spPr/>
      <dgm:t>
        <a:bodyPr/>
        <a:lstStyle/>
        <a:p>
          <a:endParaRPr lang="ru-RU"/>
        </a:p>
      </dgm:t>
    </dgm:pt>
    <dgm:pt modelId="{8CB5FD79-8BD5-4D64-A1A1-5E0E699CE06B}" type="sibTrans" cxnId="{98EFAA6D-7152-4E08-9034-7902BD6EDF54}">
      <dgm:prSet/>
      <dgm:spPr/>
      <dgm:t>
        <a:bodyPr/>
        <a:lstStyle/>
        <a:p>
          <a:endParaRPr lang="ru-RU"/>
        </a:p>
      </dgm:t>
    </dgm:pt>
    <dgm:pt modelId="{EC51FF2E-F6DE-4EAA-BACE-71C4F92262C6}">
      <dgm:prSet phldrT="[Текст]" phldr="1"/>
      <dgm:spPr/>
      <dgm:t>
        <a:bodyPr/>
        <a:lstStyle/>
        <a:p>
          <a:endParaRPr lang="ru-RU"/>
        </a:p>
      </dgm:t>
    </dgm:pt>
    <dgm:pt modelId="{76716A5D-FA6D-4BB8-AA07-3A9DC7122ADB}" type="parTrans" cxnId="{60DDDC40-75BF-4245-BF26-1AE0BBCAF8C7}">
      <dgm:prSet/>
      <dgm:spPr/>
      <dgm:t>
        <a:bodyPr/>
        <a:lstStyle/>
        <a:p>
          <a:endParaRPr lang="ru-RU"/>
        </a:p>
      </dgm:t>
    </dgm:pt>
    <dgm:pt modelId="{E5B6E50A-612D-405E-A1E8-7310501E52CD}" type="sibTrans" cxnId="{60DDDC40-75BF-4245-BF26-1AE0BBCAF8C7}">
      <dgm:prSet/>
      <dgm:spPr/>
      <dgm:t>
        <a:bodyPr/>
        <a:lstStyle/>
        <a:p>
          <a:endParaRPr lang="ru-RU"/>
        </a:p>
      </dgm:t>
    </dgm:pt>
    <dgm:pt modelId="{6839D441-393F-4B98-B378-5DDD2667809B}">
      <dgm:prSet phldrT="[Текст]" phldr="1"/>
      <dgm:spPr/>
      <dgm:t>
        <a:bodyPr/>
        <a:lstStyle/>
        <a:p>
          <a:endParaRPr lang="ru-RU"/>
        </a:p>
      </dgm:t>
    </dgm:pt>
    <dgm:pt modelId="{6D0B01FE-031C-4665-B989-9A7328896E56}" type="parTrans" cxnId="{FE7B01BF-8B5A-4AC2-AFD9-6182B25C523F}">
      <dgm:prSet/>
      <dgm:spPr/>
      <dgm:t>
        <a:bodyPr/>
        <a:lstStyle/>
        <a:p>
          <a:endParaRPr lang="ru-RU"/>
        </a:p>
      </dgm:t>
    </dgm:pt>
    <dgm:pt modelId="{518B2FC0-D687-49A8-8A9F-C0A8FDCBA8E0}" type="sibTrans" cxnId="{FE7B01BF-8B5A-4AC2-AFD9-6182B25C523F}">
      <dgm:prSet/>
      <dgm:spPr/>
      <dgm:t>
        <a:bodyPr/>
        <a:lstStyle/>
        <a:p>
          <a:endParaRPr lang="ru-RU"/>
        </a:p>
      </dgm:t>
    </dgm:pt>
    <dgm:pt modelId="{6C6D7530-6918-4155-A617-71B40402EA32}">
      <dgm:prSet phldrT="[Текст]" phldr="1"/>
      <dgm:spPr/>
      <dgm:t>
        <a:bodyPr/>
        <a:lstStyle/>
        <a:p>
          <a:endParaRPr lang="ru-RU"/>
        </a:p>
      </dgm:t>
    </dgm:pt>
    <dgm:pt modelId="{E5649DC3-AD8D-4EBB-B678-A353CE3D70D6}" type="parTrans" cxnId="{FCBFFAA9-2110-4FC0-9B4F-FF4F40B5B68E}">
      <dgm:prSet/>
      <dgm:spPr/>
      <dgm:t>
        <a:bodyPr/>
        <a:lstStyle/>
        <a:p>
          <a:endParaRPr lang="ru-RU"/>
        </a:p>
      </dgm:t>
    </dgm:pt>
    <dgm:pt modelId="{F88C2C85-1DB0-492D-9072-96EC5B3BD6FE}" type="sibTrans" cxnId="{FCBFFAA9-2110-4FC0-9B4F-FF4F40B5B68E}">
      <dgm:prSet/>
      <dgm:spPr/>
      <dgm:t>
        <a:bodyPr/>
        <a:lstStyle/>
        <a:p>
          <a:endParaRPr lang="ru-RU"/>
        </a:p>
      </dgm:t>
    </dgm:pt>
    <dgm:pt modelId="{7A19E283-1727-497C-A0AC-72C43D359C17}">
      <dgm:prSet phldrT="[Текст]" phldr="1"/>
      <dgm:spPr/>
      <dgm:t>
        <a:bodyPr/>
        <a:lstStyle/>
        <a:p>
          <a:endParaRPr lang="ru-RU"/>
        </a:p>
      </dgm:t>
    </dgm:pt>
    <dgm:pt modelId="{748A5614-A7C3-444F-A4EA-B9239846192B}" type="parTrans" cxnId="{21E67087-9303-4A4F-978C-A75D0BA947D2}">
      <dgm:prSet/>
      <dgm:spPr/>
      <dgm:t>
        <a:bodyPr/>
        <a:lstStyle/>
        <a:p>
          <a:endParaRPr lang="ru-RU"/>
        </a:p>
      </dgm:t>
    </dgm:pt>
    <dgm:pt modelId="{DF909A0B-898F-4468-BE83-C2511B51F612}" type="sibTrans" cxnId="{21E67087-9303-4A4F-978C-A75D0BA947D2}">
      <dgm:prSet/>
      <dgm:spPr/>
      <dgm:t>
        <a:bodyPr/>
        <a:lstStyle/>
        <a:p>
          <a:endParaRPr lang="ru-RU"/>
        </a:p>
      </dgm:t>
    </dgm:pt>
    <dgm:pt modelId="{78782472-0AB7-49EE-85C0-1FA26FD32C51}">
      <dgm:prSet phldrT="[Текст]" phldr="1"/>
      <dgm:spPr/>
      <dgm:t>
        <a:bodyPr/>
        <a:lstStyle/>
        <a:p>
          <a:endParaRPr lang="ru-RU"/>
        </a:p>
      </dgm:t>
    </dgm:pt>
    <dgm:pt modelId="{7810EE11-3E0B-4986-8933-A4F778B9E472}" type="parTrans" cxnId="{DC6B7EDB-B54E-447C-A32F-45D3EBFEA423}">
      <dgm:prSet/>
      <dgm:spPr/>
      <dgm:t>
        <a:bodyPr/>
        <a:lstStyle/>
        <a:p>
          <a:endParaRPr lang="ru-RU"/>
        </a:p>
      </dgm:t>
    </dgm:pt>
    <dgm:pt modelId="{F51EC4A2-4442-4ABA-89E8-0FC6D919A0AB}" type="sibTrans" cxnId="{DC6B7EDB-B54E-447C-A32F-45D3EBFEA423}">
      <dgm:prSet/>
      <dgm:spPr/>
      <dgm:t>
        <a:bodyPr/>
        <a:lstStyle/>
        <a:p>
          <a:endParaRPr lang="ru-RU"/>
        </a:p>
      </dgm:t>
    </dgm:pt>
    <dgm:pt modelId="{8AE77F26-7070-40DE-86CC-95E48AF4D441}" type="pres">
      <dgm:prSet presAssocID="{2608F096-38BD-4224-983A-E78EDF7B7D2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04755E06-BEB1-4559-A120-8E399CFFCE41}" type="pres">
      <dgm:prSet presAssocID="{2608F096-38BD-4224-983A-E78EDF7B7D27}" presName="children" presStyleCnt="0"/>
      <dgm:spPr/>
    </dgm:pt>
    <dgm:pt modelId="{5B0048C6-74C3-454F-9885-B220E87B9613}" type="pres">
      <dgm:prSet presAssocID="{2608F096-38BD-4224-983A-E78EDF7B7D27}" presName="child1group" presStyleCnt="0"/>
      <dgm:spPr/>
    </dgm:pt>
    <dgm:pt modelId="{6C4D3F62-9B79-4EDE-8465-D1ABEF97A766}" type="pres">
      <dgm:prSet presAssocID="{2608F096-38BD-4224-983A-E78EDF7B7D27}" presName="child1" presStyleLbl="bgAcc1" presStyleIdx="0" presStyleCnt="4" custLinFactNeighborX="-1000" custLinFactNeighborY="-2711"/>
      <dgm:spPr/>
    </dgm:pt>
    <dgm:pt modelId="{0D874D05-59AD-4BBD-A5AB-FBEE768A6A6A}" type="pres">
      <dgm:prSet presAssocID="{2608F096-38BD-4224-983A-E78EDF7B7D27}" presName="child1Text" presStyleLbl="bgAcc1" presStyleIdx="0" presStyleCnt="4">
        <dgm:presLayoutVars>
          <dgm:bulletEnabled val="1"/>
        </dgm:presLayoutVars>
      </dgm:prSet>
      <dgm:spPr/>
    </dgm:pt>
    <dgm:pt modelId="{63099912-19F7-46CC-A944-961C853AF2F1}" type="pres">
      <dgm:prSet presAssocID="{2608F096-38BD-4224-983A-E78EDF7B7D27}" presName="child2group" presStyleCnt="0"/>
      <dgm:spPr/>
    </dgm:pt>
    <dgm:pt modelId="{F6D696F3-967E-4564-A5F7-6E8FD1CBE7A6}" type="pres">
      <dgm:prSet presAssocID="{2608F096-38BD-4224-983A-E78EDF7B7D27}" presName="child2" presStyleLbl="bgAcc1" presStyleIdx="1" presStyleCnt="4"/>
      <dgm:spPr/>
    </dgm:pt>
    <dgm:pt modelId="{FA98ED4B-73AF-401D-BB95-675D4EEA31A8}" type="pres">
      <dgm:prSet presAssocID="{2608F096-38BD-4224-983A-E78EDF7B7D27}" presName="child2Text" presStyleLbl="bgAcc1" presStyleIdx="1" presStyleCnt="4">
        <dgm:presLayoutVars>
          <dgm:bulletEnabled val="1"/>
        </dgm:presLayoutVars>
      </dgm:prSet>
      <dgm:spPr/>
    </dgm:pt>
    <dgm:pt modelId="{16E38185-6B64-45E9-B652-930C93454BF9}" type="pres">
      <dgm:prSet presAssocID="{2608F096-38BD-4224-983A-E78EDF7B7D27}" presName="child3group" presStyleCnt="0"/>
      <dgm:spPr/>
    </dgm:pt>
    <dgm:pt modelId="{329626F2-1F19-4901-9A6A-D097C844667F}" type="pres">
      <dgm:prSet presAssocID="{2608F096-38BD-4224-983A-E78EDF7B7D27}" presName="child3" presStyleLbl="bgAcc1" presStyleIdx="2" presStyleCnt="4"/>
      <dgm:spPr/>
    </dgm:pt>
    <dgm:pt modelId="{63F9ECEF-6A34-4394-83AE-0791239F64EF}" type="pres">
      <dgm:prSet presAssocID="{2608F096-38BD-4224-983A-E78EDF7B7D27}" presName="child3Text" presStyleLbl="bgAcc1" presStyleIdx="2" presStyleCnt="4">
        <dgm:presLayoutVars>
          <dgm:bulletEnabled val="1"/>
        </dgm:presLayoutVars>
      </dgm:prSet>
      <dgm:spPr/>
    </dgm:pt>
    <dgm:pt modelId="{61412B82-5C48-4789-98FE-89B49CBB5302}" type="pres">
      <dgm:prSet presAssocID="{2608F096-38BD-4224-983A-E78EDF7B7D27}" presName="child4group" presStyleCnt="0"/>
      <dgm:spPr/>
    </dgm:pt>
    <dgm:pt modelId="{303EA5E1-B44C-4755-8E0F-ABC35C41FEC4}" type="pres">
      <dgm:prSet presAssocID="{2608F096-38BD-4224-983A-E78EDF7B7D27}" presName="child4" presStyleLbl="bgAcc1" presStyleIdx="3" presStyleCnt="4"/>
      <dgm:spPr/>
    </dgm:pt>
    <dgm:pt modelId="{088AFB30-5213-4762-8021-48771DCD5274}" type="pres">
      <dgm:prSet presAssocID="{2608F096-38BD-4224-983A-E78EDF7B7D27}" presName="child4Text" presStyleLbl="bgAcc1" presStyleIdx="3" presStyleCnt="4">
        <dgm:presLayoutVars>
          <dgm:bulletEnabled val="1"/>
        </dgm:presLayoutVars>
      </dgm:prSet>
      <dgm:spPr/>
    </dgm:pt>
    <dgm:pt modelId="{8A5FD1BF-471B-4DCD-9DC7-A46036FBF046}" type="pres">
      <dgm:prSet presAssocID="{2608F096-38BD-4224-983A-E78EDF7B7D27}" presName="childPlaceholder" presStyleCnt="0"/>
      <dgm:spPr/>
    </dgm:pt>
    <dgm:pt modelId="{D071164B-BD4C-4DCB-9DD1-5CDBE81B4382}" type="pres">
      <dgm:prSet presAssocID="{2608F096-38BD-4224-983A-E78EDF7B7D27}" presName="circle" presStyleCnt="0"/>
      <dgm:spPr/>
    </dgm:pt>
    <dgm:pt modelId="{1EFB7FB1-4950-41CD-B62D-158DC12AAF8B}" type="pres">
      <dgm:prSet presAssocID="{2608F096-38BD-4224-983A-E78EDF7B7D27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5128393-9B46-4CE4-ACEC-10171A6312DD}" type="pres">
      <dgm:prSet presAssocID="{2608F096-38BD-4224-983A-E78EDF7B7D27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ECD19CF2-417A-4BCA-9B41-32E54DE63984}" type="pres">
      <dgm:prSet presAssocID="{2608F096-38BD-4224-983A-E78EDF7B7D27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8963AB6-22A0-4197-A0A7-22AA2711DADE}" type="pres">
      <dgm:prSet presAssocID="{2608F096-38BD-4224-983A-E78EDF7B7D27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F2FB1F58-3ECB-42EB-AF62-B5243EDD4048}" type="pres">
      <dgm:prSet presAssocID="{2608F096-38BD-4224-983A-E78EDF7B7D27}" presName="quadrantPlaceholder" presStyleCnt="0"/>
      <dgm:spPr/>
    </dgm:pt>
    <dgm:pt modelId="{C01FFC62-8C5F-4706-B96F-AAB6F2AAAC90}" type="pres">
      <dgm:prSet presAssocID="{2608F096-38BD-4224-983A-E78EDF7B7D27}" presName="center1" presStyleLbl="fgShp" presStyleIdx="0" presStyleCnt="2"/>
      <dgm:spPr/>
    </dgm:pt>
    <dgm:pt modelId="{023E6668-A0F4-40AC-ACEC-531548C2A7E3}" type="pres">
      <dgm:prSet presAssocID="{2608F096-38BD-4224-983A-E78EDF7B7D27}" presName="center2" presStyleLbl="fgShp" presStyleIdx="1" presStyleCnt="2"/>
      <dgm:spPr/>
    </dgm:pt>
  </dgm:ptLst>
  <dgm:cxnLst>
    <dgm:cxn modelId="{AAAE0636-67A3-4EC3-BB0E-08D017625F36}" type="presOf" srcId="{78782472-0AB7-49EE-85C0-1FA26FD32C51}" destId="{303EA5E1-B44C-4755-8E0F-ABC35C41FEC4}" srcOrd="0" destOrd="0" presId="urn:microsoft.com/office/officeart/2005/8/layout/cycle4"/>
    <dgm:cxn modelId="{ADB2C538-BA75-4EC2-8238-5C0E473AEBD4}" type="presOf" srcId="{6C6D7530-6918-4155-A617-71B40402EA32}" destId="{329626F2-1F19-4901-9A6A-D097C844667F}" srcOrd="0" destOrd="0" presId="urn:microsoft.com/office/officeart/2005/8/layout/cycle4"/>
    <dgm:cxn modelId="{E010633C-D84A-4B2A-B623-8B9CC4FBB605}" type="presOf" srcId="{6839D441-393F-4B98-B378-5DDD2667809B}" destId="{ECD19CF2-417A-4BCA-9B41-32E54DE63984}" srcOrd="0" destOrd="0" presId="urn:microsoft.com/office/officeart/2005/8/layout/cycle4"/>
    <dgm:cxn modelId="{60DDDC40-75BF-4245-BF26-1AE0BBCAF8C7}" srcId="{9280B115-F758-47ED-B04E-FD61D6DB4DA4}" destId="{EC51FF2E-F6DE-4EAA-BACE-71C4F92262C6}" srcOrd="0" destOrd="0" parTransId="{76716A5D-FA6D-4BB8-AA07-3A9DC7122ADB}" sibTransId="{E5B6E50A-612D-405E-A1E8-7310501E52CD}"/>
    <dgm:cxn modelId="{79BB395B-D9E6-4066-8634-63C5523A5CF1}" type="presOf" srcId="{7A19E283-1727-497C-A0AC-72C43D359C17}" destId="{B8963AB6-22A0-4197-A0A7-22AA2711DADE}" srcOrd="0" destOrd="0" presId="urn:microsoft.com/office/officeart/2005/8/layout/cycle4"/>
    <dgm:cxn modelId="{122CAB5B-D4FD-432E-8194-5102B9D9116B}" type="presOf" srcId="{EC51FF2E-F6DE-4EAA-BACE-71C4F92262C6}" destId="{FA98ED4B-73AF-401D-BB95-675D4EEA31A8}" srcOrd="1" destOrd="0" presId="urn:microsoft.com/office/officeart/2005/8/layout/cycle4"/>
    <dgm:cxn modelId="{98EFAA6D-7152-4E08-9034-7902BD6EDF54}" srcId="{2608F096-38BD-4224-983A-E78EDF7B7D27}" destId="{9280B115-F758-47ED-B04E-FD61D6DB4DA4}" srcOrd="1" destOrd="0" parTransId="{626CA821-D272-446D-BFE1-3F5DD6FB40C1}" sibTransId="{8CB5FD79-8BD5-4D64-A1A1-5E0E699CE06B}"/>
    <dgm:cxn modelId="{9EC0BA6E-CACE-45A3-BAF8-5D55D1007DB6}" type="presOf" srcId="{AACA6D55-F5CC-4C94-AFCA-C46A7167F53E}" destId="{6C4D3F62-9B79-4EDE-8465-D1ABEF97A766}" srcOrd="0" destOrd="0" presId="urn:microsoft.com/office/officeart/2005/8/layout/cycle4"/>
    <dgm:cxn modelId="{16D2DB50-B7A6-43FD-8F92-EAB0141D7757}" srcId="{2608F096-38BD-4224-983A-E78EDF7B7D27}" destId="{6E9F6814-592B-4D49-9EBA-2CD05015C3CF}" srcOrd="0" destOrd="0" parTransId="{33A6B76A-6F01-4622-9993-FE1004916B6C}" sibTransId="{373B6D44-12F1-4824-84BE-12B5E78D2DB9}"/>
    <dgm:cxn modelId="{0580B783-B93C-4457-B211-8FE96942B5DB}" type="presOf" srcId="{6E9F6814-592B-4D49-9EBA-2CD05015C3CF}" destId="{1EFB7FB1-4950-41CD-B62D-158DC12AAF8B}" srcOrd="0" destOrd="0" presId="urn:microsoft.com/office/officeart/2005/8/layout/cycle4"/>
    <dgm:cxn modelId="{21E67087-9303-4A4F-978C-A75D0BA947D2}" srcId="{2608F096-38BD-4224-983A-E78EDF7B7D27}" destId="{7A19E283-1727-497C-A0AC-72C43D359C17}" srcOrd="3" destOrd="0" parTransId="{748A5614-A7C3-444F-A4EA-B9239846192B}" sibTransId="{DF909A0B-898F-4468-BE83-C2511B51F612}"/>
    <dgm:cxn modelId="{32A0598B-A91C-4A5F-99F3-E1DED7478338}" type="presOf" srcId="{9280B115-F758-47ED-B04E-FD61D6DB4DA4}" destId="{05128393-9B46-4CE4-ACEC-10171A6312DD}" srcOrd="0" destOrd="0" presId="urn:microsoft.com/office/officeart/2005/8/layout/cycle4"/>
    <dgm:cxn modelId="{C98F138D-C552-4D14-9560-E9D113FF52B3}" srcId="{6E9F6814-592B-4D49-9EBA-2CD05015C3CF}" destId="{AACA6D55-F5CC-4C94-AFCA-C46A7167F53E}" srcOrd="0" destOrd="0" parTransId="{6AF4BC63-3BB8-4C01-9EE4-427F33F181E2}" sibTransId="{2B237A06-B54A-496C-96E3-3B17FE2DDB9A}"/>
    <dgm:cxn modelId="{FE478B90-D66D-4515-B1F4-9CD18E634132}" type="presOf" srcId="{EC51FF2E-F6DE-4EAA-BACE-71C4F92262C6}" destId="{F6D696F3-967E-4564-A5F7-6E8FD1CBE7A6}" srcOrd="0" destOrd="0" presId="urn:microsoft.com/office/officeart/2005/8/layout/cycle4"/>
    <dgm:cxn modelId="{FCBFFAA9-2110-4FC0-9B4F-FF4F40B5B68E}" srcId="{6839D441-393F-4B98-B378-5DDD2667809B}" destId="{6C6D7530-6918-4155-A617-71B40402EA32}" srcOrd="0" destOrd="0" parTransId="{E5649DC3-AD8D-4EBB-B678-A353CE3D70D6}" sibTransId="{F88C2C85-1DB0-492D-9072-96EC5B3BD6FE}"/>
    <dgm:cxn modelId="{EDB1AEAC-312C-4715-9DC6-A65D06619BE3}" type="presOf" srcId="{6C6D7530-6918-4155-A617-71B40402EA32}" destId="{63F9ECEF-6A34-4394-83AE-0791239F64EF}" srcOrd="1" destOrd="0" presId="urn:microsoft.com/office/officeart/2005/8/layout/cycle4"/>
    <dgm:cxn modelId="{FE7B01BF-8B5A-4AC2-AFD9-6182B25C523F}" srcId="{2608F096-38BD-4224-983A-E78EDF7B7D27}" destId="{6839D441-393F-4B98-B378-5DDD2667809B}" srcOrd="2" destOrd="0" parTransId="{6D0B01FE-031C-4665-B989-9A7328896E56}" sibTransId="{518B2FC0-D687-49A8-8A9F-C0A8FDCBA8E0}"/>
    <dgm:cxn modelId="{479C81D3-149A-4D9B-8EF1-4D78BD2AA05D}" type="presOf" srcId="{78782472-0AB7-49EE-85C0-1FA26FD32C51}" destId="{088AFB30-5213-4762-8021-48771DCD5274}" srcOrd="1" destOrd="0" presId="urn:microsoft.com/office/officeart/2005/8/layout/cycle4"/>
    <dgm:cxn modelId="{DC6B7EDB-B54E-447C-A32F-45D3EBFEA423}" srcId="{7A19E283-1727-497C-A0AC-72C43D359C17}" destId="{78782472-0AB7-49EE-85C0-1FA26FD32C51}" srcOrd="0" destOrd="0" parTransId="{7810EE11-3E0B-4986-8933-A4F778B9E472}" sibTransId="{F51EC4A2-4442-4ABA-89E8-0FC6D919A0AB}"/>
    <dgm:cxn modelId="{7EE7B5DB-4622-4A24-82EA-2D0C5ABDD6F0}" type="presOf" srcId="{AACA6D55-F5CC-4C94-AFCA-C46A7167F53E}" destId="{0D874D05-59AD-4BBD-A5AB-FBEE768A6A6A}" srcOrd="1" destOrd="0" presId="urn:microsoft.com/office/officeart/2005/8/layout/cycle4"/>
    <dgm:cxn modelId="{8CA41BDF-3536-43E6-B20B-ACDA6F2FCE6F}" type="presOf" srcId="{2608F096-38BD-4224-983A-E78EDF7B7D27}" destId="{8AE77F26-7070-40DE-86CC-95E48AF4D441}" srcOrd="0" destOrd="0" presId="urn:microsoft.com/office/officeart/2005/8/layout/cycle4"/>
    <dgm:cxn modelId="{80A8DC91-5DDB-437C-A918-3071D1ADCA0B}" type="presParOf" srcId="{8AE77F26-7070-40DE-86CC-95E48AF4D441}" destId="{04755E06-BEB1-4559-A120-8E399CFFCE41}" srcOrd="0" destOrd="0" presId="urn:microsoft.com/office/officeart/2005/8/layout/cycle4"/>
    <dgm:cxn modelId="{0787E641-5D60-46BC-8E18-C061696F607C}" type="presParOf" srcId="{04755E06-BEB1-4559-A120-8E399CFFCE41}" destId="{5B0048C6-74C3-454F-9885-B220E87B9613}" srcOrd="0" destOrd="0" presId="urn:microsoft.com/office/officeart/2005/8/layout/cycle4"/>
    <dgm:cxn modelId="{FAE36301-344B-4D66-9428-B0AD2A337B7F}" type="presParOf" srcId="{5B0048C6-74C3-454F-9885-B220E87B9613}" destId="{6C4D3F62-9B79-4EDE-8465-D1ABEF97A766}" srcOrd="0" destOrd="0" presId="urn:microsoft.com/office/officeart/2005/8/layout/cycle4"/>
    <dgm:cxn modelId="{C2026991-11F7-47DA-A412-D28226B4A67F}" type="presParOf" srcId="{5B0048C6-74C3-454F-9885-B220E87B9613}" destId="{0D874D05-59AD-4BBD-A5AB-FBEE768A6A6A}" srcOrd="1" destOrd="0" presId="urn:microsoft.com/office/officeart/2005/8/layout/cycle4"/>
    <dgm:cxn modelId="{33F4C6CC-4C8A-4B6E-8E1F-D4491ABDFABF}" type="presParOf" srcId="{04755E06-BEB1-4559-A120-8E399CFFCE41}" destId="{63099912-19F7-46CC-A944-961C853AF2F1}" srcOrd="1" destOrd="0" presId="urn:microsoft.com/office/officeart/2005/8/layout/cycle4"/>
    <dgm:cxn modelId="{CCC249AA-AF09-4783-89C2-25D6B4A9FC34}" type="presParOf" srcId="{63099912-19F7-46CC-A944-961C853AF2F1}" destId="{F6D696F3-967E-4564-A5F7-6E8FD1CBE7A6}" srcOrd="0" destOrd="0" presId="urn:microsoft.com/office/officeart/2005/8/layout/cycle4"/>
    <dgm:cxn modelId="{29DB4865-6068-42DE-96D4-57A2776658D7}" type="presParOf" srcId="{63099912-19F7-46CC-A944-961C853AF2F1}" destId="{FA98ED4B-73AF-401D-BB95-675D4EEA31A8}" srcOrd="1" destOrd="0" presId="urn:microsoft.com/office/officeart/2005/8/layout/cycle4"/>
    <dgm:cxn modelId="{1669C65C-B7AE-49F9-AFBF-9A0DDD9DAFF2}" type="presParOf" srcId="{04755E06-BEB1-4559-A120-8E399CFFCE41}" destId="{16E38185-6B64-45E9-B652-930C93454BF9}" srcOrd="2" destOrd="0" presId="urn:microsoft.com/office/officeart/2005/8/layout/cycle4"/>
    <dgm:cxn modelId="{E57DC873-A79F-40CB-BDFE-7B409535BB14}" type="presParOf" srcId="{16E38185-6B64-45E9-B652-930C93454BF9}" destId="{329626F2-1F19-4901-9A6A-D097C844667F}" srcOrd="0" destOrd="0" presId="urn:microsoft.com/office/officeart/2005/8/layout/cycle4"/>
    <dgm:cxn modelId="{EDCFBA22-C471-41E4-ACB8-243CB8F57221}" type="presParOf" srcId="{16E38185-6B64-45E9-B652-930C93454BF9}" destId="{63F9ECEF-6A34-4394-83AE-0791239F64EF}" srcOrd="1" destOrd="0" presId="urn:microsoft.com/office/officeart/2005/8/layout/cycle4"/>
    <dgm:cxn modelId="{8A4A6512-C5DD-4CAF-B789-57495D3066AB}" type="presParOf" srcId="{04755E06-BEB1-4559-A120-8E399CFFCE41}" destId="{61412B82-5C48-4789-98FE-89B49CBB5302}" srcOrd="3" destOrd="0" presId="urn:microsoft.com/office/officeart/2005/8/layout/cycle4"/>
    <dgm:cxn modelId="{15FF054C-6650-48AC-AAD8-CADF95A0E3BF}" type="presParOf" srcId="{61412B82-5C48-4789-98FE-89B49CBB5302}" destId="{303EA5E1-B44C-4755-8E0F-ABC35C41FEC4}" srcOrd="0" destOrd="0" presId="urn:microsoft.com/office/officeart/2005/8/layout/cycle4"/>
    <dgm:cxn modelId="{09181C0B-8967-4851-8F1B-62143811A5A0}" type="presParOf" srcId="{61412B82-5C48-4789-98FE-89B49CBB5302}" destId="{088AFB30-5213-4762-8021-48771DCD5274}" srcOrd="1" destOrd="0" presId="urn:microsoft.com/office/officeart/2005/8/layout/cycle4"/>
    <dgm:cxn modelId="{5FF34415-2CAC-4A26-B097-816F6E09C3C3}" type="presParOf" srcId="{04755E06-BEB1-4559-A120-8E399CFFCE41}" destId="{8A5FD1BF-471B-4DCD-9DC7-A46036FBF046}" srcOrd="4" destOrd="0" presId="urn:microsoft.com/office/officeart/2005/8/layout/cycle4"/>
    <dgm:cxn modelId="{D522EC0E-45B7-4891-B21B-1764EE71C1EE}" type="presParOf" srcId="{8AE77F26-7070-40DE-86CC-95E48AF4D441}" destId="{D071164B-BD4C-4DCB-9DD1-5CDBE81B4382}" srcOrd="1" destOrd="0" presId="urn:microsoft.com/office/officeart/2005/8/layout/cycle4"/>
    <dgm:cxn modelId="{7121FB28-4F7A-4CA6-8222-27F74DF4A6AB}" type="presParOf" srcId="{D071164B-BD4C-4DCB-9DD1-5CDBE81B4382}" destId="{1EFB7FB1-4950-41CD-B62D-158DC12AAF8B}" srcOrd="0" destOrd="0" presId="urn:microsoft.com/office/officeart/2005/8/layout/cycle4"/>
    <dgm:cxn modelId="{9F358402-D043-4D17-976D-9CC78C95CDD2}" type="presParOf" srcId="{D071164B-BD4C-4DCB-9DD1-5CDBE81B4382}" destId="{05128393-9B46-4CE4-ACEC-10171A6312DD}" srcOrd="1" destOrd="0" presId="urn:microsoft.com/office/officeart/2005/8/layout/cycle4"/>
    <dgm:cxn modelId="{E3551818-6288-46C7-B8C8-0C36E37D249F}" type="presParOf" srcId="{D071164B-BD4C-4DCB-9DD1-5CDBE81B4382}" destId="{ECD19CF2-417A-4BCA-9B41-32E54DE63984}" srcOrd="2" destOrd="0" presId="urn:microsoft.com/office/officeart/2005/8/layout/cycle4"/>
    <dgm:cxn modelId="{91CA0185-D554-4B38-A040-A992B657B535}" type="presParOf" srcId="{D071164B-BD4C-4DCB-9DD1-5CDBE81B4382}" destId="{B8963AB6-22A0-4197-A0A7-22AA2711DADE}" srcOrd="3" destOrd="0" presId="urn:microsoft.com/office/officeart/2005/8/layout/cycle4"/>
    <dgm:cxn modelId="{AF5E99B3-4E24-4D8A-BF3B-8E2240DD0B0D}" type="presParOf" srcId="{D071164B-BD4C-4DCB-9DD1-5CDBE81B4382}" destId="{F2FB1F58-3ECB-42EB-AF62-B5243EDD4048}" srcOrd="4" destOrd="0" presId="urn:microsoft.com/office/officeart/2005/8/layout/cycle4"/>
    <dgm:cxn modelId="{C52700DB-670C-446F-8A19-A5E4E615DB52}" type="presParOf" srcId="{8AE77F26-7070-40DE-86CC-95E48AF4D441}" destId="{C01FFC62-8C5F-4706-B96F-AAB6F2AAAC90}" srcOrd="2" destOrd="0" presId="urn:microsoft.com/office/officeart/2005/8/layout/cycle4"/>
    <dgm:cxn modelId="{66C2EC63-E3EB-40E2-9671-BFF11F88FD71}" type="presParOf" srcId="{8AE77F26-7070-40DE-86CC-95E48AF4D441}" destId="{023E6668-A0F4-40AC-ACEC-531548C2A7E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616DB6-0C61-4BB3-A221-3EBC4D06A122}" type="doc">
      <dgm:prSet loTypeId="urn:microsoft.com/office/officeart/2005/8/layout/hierarchy2" loCatId="hierarchy" qsTypeId="urn:microsoft.com/office/officeart/2005/8/quickstyle/3d4" qsCatId="3D" csTypeId="urn:microsoft.com/office/officeart/2005/8/colors/accent1_1" csCatId="accent1" phldr="0"/>
      <dgm:spPr/>
      <dgm:t>
        <a:bodyPr/>
        <a:lstStyle/>
        <a:p>
          <a:endParaRPr lang="ru-RU"/>
        </a:p>
      </dgm:t>
    </dgm:pt>
    <dgm:pt modelId="{8E38C8E1-550F-4CE8-A0CB-E39978FC4F93}">
      <dgm:prSet phldrT="[Текст]" phldr="1"/>
      <dgm:spPr/>
      <dgm:t>
        <a:bodyPr/>
        <a:lstStyle/>
        <a:p>
          <a:endParaRPr lang="ru-RU" dirty="0"/>
        </a:p>
      </dgm:t>
    </dgm:pt>
    <dgm:pt modelId="{2055128B-02DF-4884-AB89-7D208A668947}" type="parTrans" cxnId="{C03422A5-B047-4FCE-B257-A9AA3266B540}">
      <dgm:prSet/>
      <dgm:spPr/>
      <dgm:t>
        <a:bodyPr/>
        <a:lstStyle/>
        <a:p>
          <a:endParaRPr lang="ru-RU"/>
        </a:p>
      </dgm:t>
    </dgm:pt>
    <dgm:pt modelId="{B47A1575-D6C5-4721-8461-6919760287B4}" type="sibTrans" cxnId="{C03422A5-B047-4FCE-B257-A9AA3266B540}">
      <dgm:prSet/>
      <dgm:spPr/>
      <dgm:t>
        <a:bodyPr/>
        <a:lstStyle/>
        <a:p>
          <a:endParaRPr lang="ru-RU"/>
        </a:p>
      </dgm:t>
    </dgm:pt>
    <dgm:pt modelId="{14733778-3EB2-41C1-819E-5444F79E8375}">
      <dgm:prSet phldrT="[Текст]" phldr="1"/>
      <dgm:spPr/>
      <dgm:t>
        <a:bodyPr/>
        <a:lstStyle/>
        <a:p>
          <a:endParaRPr lang="ru-RU"/>
        </a:p>
      </dgm:t>
    </dgm:pt>
    <dgm:pt modelId="{4963F345-FBB1-4AC6-8AC6-6E4F9A962F7A}" type="parTrans" cxnId="{8FEFB72B-730F-494C-A58E-1C6092F3F460}">
      <dgm:prSet/>
      <dgm:spPr/>
      <dgm:t>
        <a:bodyPr/>
        <a:lstStyle/>
        <a:p>
          <a:endParaRPr lang="ru-RU"/>
        </a:p>
      </dgm:t>
    </dgm:pt>
    <dgm:pt modelId="{17CD5C66-0497-4C1E-8F2F-F22FED376F4F}" type="sibTrans" cxnId="{8FEFB72B-730F-494C-A58E-1C6092F3F460}">
      <dgm:prSet/>
      <dgm:spPr/>
      <dgm:t>
        <a:bodyPr/>
        <a:lstStyle/>
        <a:p>
          <a:endParaRPr lang="ru-RU"/>
        </a:p>
      </dgm:t>
    </dgm:pt>
    <dgm:pt modelId="{01F5B1F5-A2C8-47A2-9A3E-B6B7117713AA}">
      <dgm:prSet phldrT="[Текст]" phldr="1"/>
      <dgm:spPr/>
      <dgm:t>
        <a:bodyPr/>
        <a:lstStyle/>
        <a:p>
          <a:endParaRPr lang="ru-RU" dirty="0"/>
        </a:p>
      </dgm:t>
    </dgm:pt>
    <dgm:pt modelId="{B4BB1570-B3A3-42F9-8FC7-7D88BDDECC2E}" type="parTrans" cxnId="{9137CA02-3C3E-431B-BF90-7FBE9E450234}">
      <dgm:prSet/>
      <dgm:spPr/>
      <dgm:t>
        <a:bodyPr/>
        <a:lstStyle/>
        <a:p>
          <a:endParaRPr lang="ru-RU"/>
        </a:p>
      </dgm:t>
    </dgm:pt>
    <dgm:pt modelId="{252B92F8-2EBB-43AF-976A-260A80548FC3}" type="sibTrans" cxnId="{9137CA02-3C3E-431B-BF90-7FBE9E450234}">
      <dgm:prSet/>
      <dgm:spPr/>
      <dgm:t>
        <a:bodyPr/>
        <a:lstStyle/>
        <a:p>
          <a:endParaRPr lang="ru-RU"/>
        </a:p>
      </dgm:t>
    </dgm:pt>
    <dgm:pt modelId="{73CA369F-F61D-4CA9-BB97-4094F056DEB2}">
      <dgm:prSet phldrT="[Текст]" phldr="1"/>
      <dgm:spPr/>
      <dgm:t>
        <a:bodyPr/>
        <a:lstStyle/>
        <a:p>
          <a:endParaRPr lang="ru-RU"/>
        </a:p>
      </dgm:t>
    </dgm:pt>
    <dgm:pt modelId="{3CCC48BB-BF26-42D1-8EB4-AFCD866A9F2C}" type="parTrans" cxnId="{83BBAE30-08BC-49EB-9F13-850330501D00}">
      <dgm:prSet/>
      <dgm:spPr/>
      <dgm:t>
        <a:bodyPr/>
        <a:lstStyle/>
        <a:p>
          <a:endParaRPr lang="ru-RU"/>
        </a:p>
      </dgm:t>
    </dgm:pt>
    <dgm:pt modelId="{7D476487-833E-4A9E-B0ED-DF9C2A3EA1F9}" type="sibTrans" cxnId="{83BBAE30-08BC-49EB-9F13-850330501D00}">
      <dgm:prSet/>
      <dgm:spPr/>
      <dgm:t>
        <a:bodyPr/>
        <a:lstStyle/>
        <a:p>
          <a:endParaRPr lang="ru-RU"/>
        </a:p>
      </dgm:t>
    </dgm:pt>
    <dgm:pt modelId="{5FE163A1-E92D-47D8-864D-7BA90834D0E9}">
      <dgm:prSet phldrT="[Текст]" phldr="1"/>
      <dgm:spPr/>
      <dgm:t>
        <a:bodyPr/>
        <a:lstStyle/>
        <a:p>
          <a:endParaRPr lang="ru-RU"/>
        </a:p>
      </dgm:t>
    </dgm:pt>
    <dgm:pt modelId="{21539EA6-C74C-4AE5-B822-164D7968D914}" type="parTrans" cxnId="{0BEBF0AC-6AAB-4008-88EE-1695A069E988}">
      <dgm:prSet/>
      <dgm:spPr/>
      <dgm:t>
        <a:bodyPr/>
        <a:lstStyle/>
        <a:p>
          <a:endParaRPr lang="ru-RU"/>
        </a:p>
      </dgm:t>
    </dgm:pt>
    <dgm:pt modelId="{B12CEC21-3468-48D2-BF24-0E525B251E07}" type="sibTrans" cxnId="{0BEBF0AC-6AAB-4008-88EE-1695A069E988}">
      <dgm:prSet/>
      <dgm:spPr/>
      <dgm:t>
        <a:bodyPr/>
        <a:lstStyle/>
        <a:p>
          <a:endParaRPr lang="ru-RU"/>
        </a:p>
      </dgm:t>
    </dgm:pt>
    <dgm:pt modelId="{8B295F90-75B2-4DCF-9D8C-71F236049BAB}">
      <dgm:prSet phldrT="[Текст]" phldr="1"/>
      <dgm:spPr/>
      <dgm:t>
        <a:bodyPr/>
        <a:lstStyle/>
        <a:p>
          <a:endParaRPr lang="ru-RU"/>
        </a:p>
      </dgm:t>
    </dgm:pt>
    <dgm:pt modelId="{6293B9FE-35D0-42A2-ACD1-F72EB11B148E}" type="parTrans" cxnId="{CBFF1B79-BA3B-4DC6-8683-6912FD483301}">
      <dgm:prSet/>
      <dgm:spPr/>
      <dgm:t>
        <a:bodyPr/>
        <a:lstStyle/>
        <a:p>
          <a:endParaRPr lang="ru-RU"/>
        </a:p>
      </dgm:t>
    </dgm:pt>
    <dgm:pt modelId="{7078692B-4448-4956-A0A4-5A3BC47AFC61}" type="sibTrans" cxnId="{CBFF1B79-BA3B-4DC6-8683-6912FD483301}">
      <dgm:prSet/>
      <dgm:spPr/>
      <dgm:t>
        <a:bodyPr/>
        <a:lstStyle/>
        <a:p>
          <a:endParaRPr lang="ru-RU"/>
        </a:p>
      </dgm:t>
    </dgm:pt>
    <dgm:pt modelId="{B865328B-D109-494E-B06F-2F558C4A7CA5}" type="pres">
      <dgm:prSet presAssocID="{C2616DB6-0C61-4BB3-A221-3EBC4D06A12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A7D5844-3F9A-4DB7-B8B5-B626016964AB}" type="pres">
      <dgm:prSet presAssocID="{8E38C8E1-550F-4CE8-A0CB-E39978FC4F93}" presName="root1" presStyleCnt="0"/>
      <dgm:spPr/>
    </dgm:pt>
    <dgm:pt modelId="{4BA62ED3-E0A0-4EDC-B288-20C17D9D508E}" type="pres">
      <dgm:prSet presAssocID="{8E38C8E1-550F-4CE8-A0CB-E39978FC4F93}" presName="LevelOneTextNode" presStyleLbl="node0" presStyleIdx="0" presStyleCnt="1">
        <dgm:presLayoutVars>
          <dgm:chPref val="3"/>
        </dgm:presLayoutVars>
      </dgm:prSet>
      <dgm:spPr/>
    </dgm:pt>
    <dgm:pt modelId="{76AE47FF-3CBA-4347-BBBC-2D72EBCBB075}" type="pres">
      <dgm:prSet presAssocID="{8E38C8E1-550F-4CE8-A0CB-E39978FC4F93}" presName="level2hierChild" presStyleCnt="0"/>
      <dgm:spPr/>
    </dgm:pt>
    <dgm:pt modelId="{1D7E7EA7-8582-4627-B8BC-6545C93FFEFD}" type="pres">
      <dgm:prSet presAssocID="{4963F345-FBB1-4AC6-8AC6-6E4F9A962F7A}" presName="conn2-1" presStyleLbl="parChTrans1D2" presStyleIdx="0" presStyleCnt="2"/>
      <dgm:spPr/>
    </dgm:pt>
    <dgm:pt modelId="{49E8BB98-054D-42AD-96DD-3C413CA3AAB3}" type="pres">
      <dgm:prSet presAssocID="{4963F345-FBB1-4AC6-8AC6-6E4F9A962F7A}" presName="connTx" presStyleLbl="parChTrans1D2" presStyleIdx="0" presStyleCnt="2"/>
      <dgm:spPr/>
    </dgm:pt>
    <dgm:pt modelId="{68B219C5-62C0-4A66-8FBC-1125CE4A95EA}" type="pres">
      <dgm:prSet presAssocID="{14733778-3EB2-41C1-819E-5444F79E8375}" presName="root2" presStyleCnt="0"/>
      <dgm:spPr/>
    </dgm:pt>
    <dgm:pt modelId="{B9AE8787-B595-4FB9-A2E4-1A197753D363}" type="pres">
      <dgm:prSet presAssocID="{14733778-3EB2-41C1-819E-5444F79E8375}" presName="LevelTwoTextNode" presStyleLbl="node2" presStyleIdx="0" presStyleCnt="2">
        <dgm:presLayoutVars>
          <dgm:chPref val="3"/>
        </dgm:presLayoutVars>
      </dgm:prSet>
      <dgm:spPr/>
    </dgm:pt>
    <dgm:pt modelId="{47D19F66-470C-4457-8E33-97AAA07D2694}" type="pres">
      <dgm:prSet presAssocID="{14733778-3EB2-41C1-819E-5444F79E8375}" presName="level3hierChild" presStyleCnt="0"/>
      <dgm:spPr/>
    </dgm:pt>
    <dgm:pt modelId="{15E4A5F6-19AD-4EFC-AF0C-45C3C460287A}" type="pres">
      <dgm:prSet presAssocID="{B4BB1570-B3A3-42F9-8FC7-7D88BDDECC2E}" presName="conn2-1" presStyleLbl="parChTrans1D3" presStyleIdx="0" presStyleCnt="3"/>
      <dgm:spPr/>
    </dgm:pt>
    <dgm:pt modelId="{FF172533-226A-4BAE-AC14-283A555FE463}" type="pres">
      <dgm:prSet presAssocID="{B4BB1570-B3A3-42F9-8FC7-7D88BDDECC2E}" presName="connTx" presStyleLbl="parChTrans1D3" presStyleIdx="0" presStyleCnt="3"/>
      <dgm:spPr/>
    </dgm:pt>
    <dgm:pt modelId="{2B053EBA-233E-4DB4-BC89-E78C7256FD95}" type="pres">
      <dgm:prSet presAssocID="{01F5B1F5-A2C8-47A2-9A3E-B6B7117713AA}" presName="root2" presStyleCnt="0"/>
      <dgm:spPr/>
    </dgm:pt>
    <dgm:pt modelId="{3122D878-A6D8-4690-8DAB-C312D8CE91C1}" type="pres">
      <dgm:prSet presAssocID="{01F5B1F5-A2C8-47A2-9A3E-B6B7117713AA}" presName="LevelTwoTextNode" presStyleLbl="node3" presStyleIdx="0" presStyleCnt="3">
        <dgm:presLayoutVars>
          <dgm:chPref val="3"/>
        </dgm:presLayoutVars>
      </dgm:prSet>
      <dgm:spPr/>
    </dgm:pt>
    <dgm:pt modelId="{52870D14-381B-4288-A1EE-B4F87D975821}" type="pres">
      <dgm:prSet presAssocID="{01F5B1F5-A2C8-47A2-9A3E-B6B7117713AA}" presName="level3hierChild" presStyleCnt="0"/>
      <dgm:spPr/>
    </dgm:pt>
    <dgm:pt modelId="{59FE4AD9-7A83-4668-A9C9-6B49B918E1C7}" type="pres">
      <dgm:prSet presAssocID="{3CCC48BB-BF26-42D1-8EB4-AFCD866A9F2C}" presName="conn2-1" presStyleLbl="parChTrans1D3" presStyleIdx="1" presStyleCnt="3"/>
      <dgm:spPr/>
    </dgm:pt>
    <dgm:pt modelId="{A0131A14-EE50-49CD-AEF4-F77E436F7C1F}" type="pres">
      <dgm:prSet presAssocID="{3CCC48BB-BF26-42D1-8EB4-AFCD866A9F2C}" presName="connTx" presStyleLbl="parChTrans1D3" presStyleIdx="1" presStyleCnt="3"/>
      <dgm:spPr/>
    </dgm:pt>
    <dgm:pt modelId="{70DF9719-C166-40B7-A6F4-3984C40DA65F}" type="pres">
      <dgm:prSet presAssocID="{73CA369F-F61D-4CA9-BB97-4094F056DEB2}" presName="root2" presStyleCnt="0"/>
      <dgm:spPr/>
    </dgm:pt>
    <dgm:pt modelId="{22638B8D-59CF-4642-ABEA-E7935D55556C}" type="pres">
      <dgm:prSet presAssocID="{73CA369F-F61D-4CA9-BB97-4094F056DEB2}" presName="LevelTwoTextNode" presStyleLbl="node3" presStyleIdx="1" presStyleCnt="3">
        <dgm:presLayoutVars>
          <dgm:chPref val="3"/>
        </dgm:presLayoutVars>
      </dgm:prSet>
      <dgm:spPr/>
    </dgm:pt>
    <dgm:pt modelId="{4A9DA407-77ED-4B75-8FFF-F82FF0B149DE}" type="pres">
      <dgm:prSet presAssocID="{73CA369F-F61D-4CA9-BB97-4094F056DEB2}" presName="level3hierChild" presStyleCnt="0"/>
      <dgm:spPr/>
    </dgm:pt>
    <dgm:pt modelId="{F7CB5D80-B9C0-4592-B7CB-D4973C09ADDF}" type="pres">
      <dgm:prSet presAssocID="{21539EA6-C74C-4AE5-B822-164D7968D914}" presName="conn2-1" presStyleLbl="parChTrans1D2" presStyleIdx="1" presStyleCnt="2"/>
      <dgm:spPr/>
    </dgm:pt>
    <dgm:pt modelId="{2954E717-33EE-413B-91C3-3E0471036777}" type="pres">
      <dgm:prSet presAssocID="{21539EA6-C74C-4AE5-B822-164D7968D914}" presName="connTx" presStyleLbl="parChTrans1D2" presStyleIdx="1" presStyleCnt="2"/>
      <dgm:spPr/>
    </dgm:pt>
    <dgm:pt modelId="{94EE7D90-46D3-40A9-80F0-9FD34E0CE5F4}" type="pres">
      <dgm:prSet presAssocID="{5FE163A1-E92D-47D8-864D-7BA90834D0E9}" presName="root2" presStyleCnt="0"/>
      <dgm:spPr/>
    </dgm:pt>
    <dgm:pt modelId="{B60284F5-01C3-4997-B7E0-34B61B6EAD4E}" type="pres">
      <dgm:prSet presAssocID="{5FE163A1-E92D-47D8-864D-7BA90834D0E9}" presName="LevelTwoTextNode" presStyleLbl="node2" presStyleIdx="1" presStyleCnt="2">
        <dgm:presLayoutVars>
          <dgm:chPref val="3"/>
        </dgm:presLayoutVars>
      </dgm:prSet>
      <dgm:spPr/>
    </dgm:pt>
    <dgm:pt modelId="{A1BC47CC-F7FF-425B-8889-39EBE2D05473}" type="pres">
      <dgm:prSet presAssocID="{5FE163A1-E92D-47D8-864D-7BA90834D0E9}" presName="level3hierChild" presStyleCnt="0"/>
      <dgm:spPr/>
    </dgm:pt>
    <dgm:pt modelId="{B03D76DD-44CB-4885-97CF-10E26D7C64FE}" type="pres">
      <dgm:prSet presAssocID="{6293B9FE-35D0-42A2-ACD1-F72EB11B148E}" presName="conn2-1" presStyleLbl="parChTrans1D3" presStyleIdx="2" presStyleCnt="3"/>
      <dgm:spPr/>
    </dgm:pt>
    <dgm:pt modelId="{31453388-C640-4263-9676-8F4828305084}" type="pres">
      <dgm:prSet presAssocID="{6293B9FE-35D0-42A2-ACD1-F72EB11B148E}" presName="connTx" presStyleLbl="parChTrans1D3" presStyleIdx="2" presStyleCnt="3"/>
      <dgm:spPr/>
    </dgm:pt>
    <dgm:pt modelId="{2C6E7814-B34A-4D54-A5B7-F98E35ABE4EB}" type="pres">
      <dgm:prSet presAssocID="{8B295F90-75B2-4DCF-9D8C-71F236049BAB}" presName="root2" presStyleCnt="0"/>
      <dgm:spPr/>
    </dgm:pt>
    <dgm:pt modelId="{CE36C384-08CA-4DFE-AD5A-777F393429A6}" type="pres">
      <dgm:prSet presAssocID="{8B295F90-75B2-4DCF-9D8C-71F236049BAB}" presName="LevelTwoTextNode" presStyleLbl="node3" presStyleIdx="2" presStyleCnt="3">
        <dgm:presLayoutVars>
          <dgm:chPref val="3"/>
        </dgm:presLayoutVars>
      </dgm:prSet>
      <dgm:spPr/>
    </dgm:pt>
    <dgm:pt modelId="{0CD1796F-5F0C-4C71-B27D-B7CF0B0E9F85}" type="pres">
      <dgm:prSet presAssocID="{8B295F90-75B2-4DCF-9D8C-71F236049BAB}" presName="level3hierChild" presStyleCnt="0"/>
      <dgm:spPr/>
    </dgm:pt>
  </dgm:ptLst>
  <dgm:cxnLst>
    <dgm:cxn modelId="{9137CA02-3C3E-431B-BF90-7FBE9E450234}" srcId="{14733778-3EB2-41C1-819E-5444F79E8375}" destId="{01F5B1F5-A2C8-47A2-9A3E-B6B7117713AA}" srcOrd="0" destOrd="0" parTransId="{B4BB1570-B3A3-42F9-8FC7-7D88BDDECC2E}" sibTransId="{252B92F8-2EBB-43AF-976A-260A80548FC3}"/>
    <dgm:cxn modelId="{3BA3820D-C53D-4CE1-87DA-8E8D36BD7D10}" type="presOf" srcId="{6293B9FE-35D0-42A2-ACD1-F72EB11B148E}" destId="{31453388-C640-4263-9676-8F4828305084}" srcOrd="1" destOrd="0" presId="urn:microsoft.com/office/officeart/2005/8/layout/hierarchy2"/>
    <dgm:cxn modelId="{BBA8C91F-A683-4367-AAC0-77607484A55C}" type="presOf" srcId="{4963F345-FBB1-4AC6-8AC6-6E4F9A962F7A}" destId="{1D7E7EA7-8582-4627-B8BC-6545C93FFEFD}" srcOrd="0" destOrd="0" presId="urn:microsoft.com/office/officeart/2005/8/layout/hierarchy2"/>
    <dgm:cxn modelId="{8FEFB72B-730F-494C-A58E-1C6092F3F460}" srcId="{8E38C8E1-550F-4CE8-A0CB-E39978FC4F93}" destId="{14733778-3EB2-41C1-819E-5444F79E8375}" srcOrd="0" destOrd="0" parTransId="{4963F345-FBB1-4AC6-8AC6-6E4F9A962F7A}" sibTransId="{17CD5C66-0497-4C1E-8F2F-F22FED376F4F}"/>
    <dgm:cxn modelId="{83BBAE30-08BC-49EB-9F13-850330501D00}" srcId="{14733778-3EB2-41C1-819E-5444F79E8375}" destId="{73CA369F-F61D-4CA9-BB97-4094F056DEB2}" srcOrd="1" destOrd="0" parTransId="{3CCC48BB-BF26-42D1-8EB4-AFCD866A9F2C}" sibTransId="{7D476487-833E-4A9E-B0ED-DF9C2A3EA1F9}"/>
    <dgm:cxn modelId="{48A9E55E-0029-454B-B2FE-A92AE1B19F96}" type="presOf" srcId="{01F5B1F5-A2C8-47A2-9A3E-B6B7117713AA}" destId="{3122D878-A6D8-4690-8DAB-C312D8CE91C1}" srcOrd="0" destOrd="0" presId="urn:microsoft.com/office/officeart/2005/8/layout/hierarchy2"/>
    <dgm:cxn modelId="{B4AB4E70-0D62-4BCF-A61A-0952DE5DAB6A}" type="presOf" srcId="{8B295F90-75B2-4DCF-9D8C-71F236049BAB}" destId="{CE36C384-08CA-4DFE-AD5A-777F393429A6}" srcOrd="0" destOrd="0" presId="urn:microsoft.com/office/officeart/2005/8/layout/hierarchy2"/>
    <dgm:cxn modelId="{9B2C7456-25C4-4026-9DA0-18879FE58637}" type="presOf" srcId="{73CA369F-F61D-4CA9-BB97-4094F056DEB2}" destId="{22638B8D-59CF-4642-ABEA-E7935D55556C}" srcOrd="0" destOrd="0" presId="urn:microsoft.com/office/officeart/2005/8/layout/hierarchy2"/>
    <dgm:cxn modelId="{38189657-772D-42E9-8DF9-AC305ADFDF02}" type="presOf" srcId="{3CCC48BB-BF26-42D1-8EB4-AFCD866A9F2C}" destId="{59FE4AD9-7A83-4668-A9C9-6B49B918E1C7}" srcOrd="0" destOrd="0" presId="urn:microsoft.com/office/officeart/2005/8/layout/hierarchy2"/>
    <dgm:cxn modelId="{CBFF1B79-BA3B-4DC6-8683-6912FD483301}" srcId="{5FE163A1-E92D-47D8-864D-7BA90834D0E9}" destId="{8B295F90-75B2-4DCF-9D8C-71F236049BAB}" srcOrd="0" destOrd="0" parTransId="{6293B9FE-35D0-42A2-ACD1-F72EB11B148E}" sibTransId="{7078692B-4448-4956-A0A4-5A3BC47AFC61}"/>
    <dgm:cxn modelId="{5B3DCF8D-C62E-42AB-ABA8-388B6B09B4E3}" type="presOf" srcId="{21539EA6-C74C-4AE5-B822-164D7968D914}" destId="{2954E717-33EE-413B-91C3-3E0471036777}" srcOrd="1" destOrd="0" presId="urn:microsoft.com/office/officeart/2005/8/layout/hierarchy2"/>
    <dgm:cxn modelId="{7D3CA19E-50E6-47BD-A1EC-F012DFBAF9A6}" type="presOf" srcId="{6293B9FE-35D0-42A2-ACD1-F72EB11B148E}" destId="{B03D76DD-44CB-4885-97CF-10E26D7C64FE}" srcOrd="0" destOrd="0" presId="urn:microsoft.com/office/officeart/2005/8/layout/hierarchy2"/>
    <dgm:cxn modelId="{0D24BA9F-309F-4C79-A339-1B5E1F92D2BF}" type="presOf" srcId="{4963F345-FBB1-4AC6-8AC6-6E4F9A962F7A}" destId="{49E8BB98-054D-42AD-96DD-3C413CA3AAB3}" srcOrd="1" destOrd="0" presId="urn:microsoft.com/office/officeart/2005/8/layout/hierarchy2"/>
    <dgm:cxn modelId="{C03422A5-B047-4FCE-B257-A9AA3266B540}" srcId="{C2616DB6-0C61-4BB3-A221-3EBC4D06A122}" destId="{8E38C8E1-550F-4CE8-A0CB-E39978FC4F93}" srcOrd="0" destOrd="0" parTransId="{2055128B-02DF-4884-AB89-7D208A668947}" sibTransId="{B47A1575-D6C5-4721-8461-6919760287B4}"/>
    <dgm:cxn modelId="{0B02EEA8-49D5-42E6-809B-7E0E50EE97A5}" type="presOf" srcId="{C2616DB6-0C61-4BB3-A221-3EBC4D06A122}" destId="{B865328B-D109-494E-B06F-2F558C4A7CA5}" srcOrd="0" destOrd="0" presId="urn:microsoft.com/office/officeart/2005/8/layout/hierarchy2"/>
    <dgm:cxn modelId="{4662AEAB-3C32-4BD3-8238-117DCF248DFF}" type="presOf" srcId="{B4BB1570-B3A3-42F9-8FC7-7D88BDDECC2E}" destId="{15E4A5F6-19AD-4EFC-AF0C-45C3C460287A}" srcOrd="0" destOrd="0" presId="urn:microsoft.com/office/officeart/2005/8/layout/hierarchy2"/>
    <dgm:cxn modelId="{0BEBF0AC-6AAB-4008-88EE-1695A069E988}" srcId="{8E38C8E1-550F-4CE8-A0CB-E39978FC4F93}" destId="{5FE163A1-E92D-47D8-864D-7BA90834D0E9}" srcOrd="1" destOrd="0" parTransId="{21539EA6-C74C-4AE5-B822-164D7968D914}" sibTransId="{B12CEC21-3468-48D2-BF24-0E525B251E07}"/>
    <dgm:cxn modelId="{AB0C6DB0-A5FE-4F24-B06F-922E32A83A3D}" type="presOf" srcId="{14733778-3EB2-41C1-819E-5444F79E8375}" destId="{B9AE8787-B595-4FB9-A2E4-1A197753D363}" srcOrd="0" destOrd="0" presId="urn:microsoft.com/office/officeart/2005/8/layout/hierarchy2"/>
    <dgm:cxn modelId="{A48542B5-8A7F-42E4-BD48-1A50781A04FD}" type="presOf" srcId="{21539EA6-C74C-4AE5-B822-164D7968D914}" destId="{F7CB5D80-B9C0-4592-B7CB-D4973C09ADDF}" srcOrd="0" destOrd="0" presId="urn:microsoft.com/office/officeart/2005/8/layout/hierarchy2"/>
    <dgm:cxn modelId="{FC3D00E6-998B-468B-A699-92E6C2F41773}" type="presOf" srcId="{3CCC48BB-BF26-42D1-8EB4-AFCD866A9F2C}" destId="{A0131A14-EE50-49CD-AEF4-F77E436F7C1F}" srcOrd="1" destOrd="0" presId="urn:microsoft.com/office/officeart/2005/8/layout/hierarchy2"/>
    <dgm:cxn modelId="{2E4F7FEE-407F-44BD-84E0-DAB4E4CD00BD}" type="presOf" srcId="{B4BB1570-B3A3-42F9-8FC7-7D88BDDECC2E}" destId="{FF172533-226A-4BAE-AC14-283A555FE463}" srcOrd="1" destOrd="0" presId="urn:microsoft.com/office/officeart/2005/8/layout/hierarchy2"/>
    <dgm:cxn modelId="{239B6CFA-FCC8-431B-9C6E-CDD4EEE6DF7A}" type="presOf" srcId="{8E38C8E1-550F-4CE8-A0CB-E39978FC4F93}" destId="{4BA62ED3-E0A0-4EDC-B288-20C17D9D508E}" srcOrd="0" destOrd="0" presId="urn:microsoft.com/office/officeart/2005/8/layout/hierarchy2"/>
    <dgm:cxn modelId="{77FDDFFD-6379-41C9-A671-F9674AB765DF}" type="presOf" srcId="{5FE163A1-E92D-47D8-864D-7BA90834D0E9}" destId="{B60284F5-01C3-4997-B7E0-34B61B6EAD4E}" srcOrd="0" destOrd="0" presId="urn:microsoft.com/office/officeart/2005/8/layout/hierarchy2"/>
    <dgm:cxn modelId="{F790F994-9403-4128-B5DE-4D14A3F3748A}" type="presParOf" srcId="{B865328B-D109-494E-B06F-2F558C4A7CA5}" destId="{5A7D5844-3F9A-4DB7-B8B5-B626016964AB}" srcOrd="0" destOrd="0" presId="urn:microsoft.com/office/officeart/2005/8/layout/hierarchy2"/>
    <dgm:cxn modelId="{03DB9CEE-2D21-4BB8-B01D-8A722239A48B}" type="presParOf" srcId="{5A7D5844-3F9A-4DB7-B8B5-B626016964AB}" destId="{4BA62ED3-E0A0-4EDC-B288-20C17D9D508E}" srcOrd="0" destOrd="0" presId="urn:microsoft.com/office/officeart/2005/8/layout/hierarchy2"/>
    <dgm:cxn modelId="{3C011308-05C3-49F7-A286-25CA5B877C13}" type="presParOf" srcId="{5A7D5844-3F9A-4DB7-B8B5-B626016964AB}" destId="{76AE47FF-3CBA-4347-BBBC-2D72EBCBB075}" srcOrd="1" destOrd="0" presId="urn:microsoft.com/office/officeart/2005/8/layout/hierarchy2"/>
    <dgm:cxn modelId="{D4483BD6-0472-466F-AB1E-5061739C7EB8}" type="presParOf" srcId="{76AE47FF-3CBA-4347-BBBC-2D72EBCBB075}" destId="{1D7E7EA7-8582-4627-B8BC-6545C93FFEFD}" srcOrd="0" destOrd="0" presId="urn:microsoft.com/office/officeart/2005/8/layout/hierarchy2"/>
    <dgm:cxn modelId="{A463790A-5AEC-4899-AD5D-40A6D360AC27}" type="presParOf" srcId="{1D7E7EA7-8582-4627-B8BC-6545C93FFEFD}" destId="{49E8BB98-054D-42AD-96DD-3C413CA3AAB3}" srcOrd="0" destOrd="0" presId="urn:microsoft.com/office/officeart/2005/8/layout/hierarchy2"/>
    <dgm:cxn modelId="{F6A043EE-4FD7-4734-802C-85DBB2C14886}" type="presParOf" srcId="{76AE47FF-3CBA-4347-BBBC-2D72EBCBB075}" destId="{68B219C5-62C0-4A66-8FBC-1125CE4A95EA}" srcOrd="1" destOrd="0" presId="urn:microsoft.com/office/officeart/2005/8/layout/hierarchy2"/>
    <dgm:cxn modelId="{D9487AEF-F203-4F55-A3E2-AE84BDD3BF82}" type="presParOf" srcId="{68B219C5-62C0-4A66-8FBC-1125CE4A95EA}" destId="{B9AE8787-B595-4FB9-A2E4-1A197753D363}" srcOrd="0" destOrd="0" presId="urn:microsoft.com/office/officeart/2005/8/layout/hierarchy2"/>
    <dgm:cxn modelId="{6BAA3992-00B6-42D6-B9AD-C68BA884962D}" type="presParOf" srcId="{68B219C5-62C0-4A66-8FBC-1125CE4A95EA}" destId="{47D19F66-470C-4457-8E33-97AAA07D2694}" srcOrd="1" destOrd="0" presId="urn:microsoft.com/office/officeart/2005/8/layout/hierarchy2"/>
    <dgm:cxn modelId="{8D2CCB59-A73A-475A-AF2D-4398536FDF93}" type="presParOf" srcId="{47D19F66-470C-4457-8E33-97AAA07D2694}" destId="{15E4A5F6-19AD-4EFC-AF0C-45C3C460287A}" srcOrd="0" destOrd="0" presId="urn:microsoft.com/office/officeart/2005/8/layout/hierarchy2"/>
    <dgm:cxn modelId="{F6FA7A43-F567-417B-9A0E-DBFF947237AC}" type="presParOf" srcId="{15E4A5F6-19AD-4EFC-AF0C-45C3C460287A}" destId="{FF172533-226A-4BAE-AC14-283A555FE463}" srcOrd="0" destOrd="0" presId="urn:microsoft.com/office/officeart/2005/8/layout/hierarchy2"/>
    <dgm:cxn modelId="{7A4EF80A-B1B5-49E6-881F-5FF5AC629778}" type="presParOf" srcId="{47D19F66-470C-4457-8E33-97AAA07D2694}" destId="{2B053EBA-233E-4DB4-BC89-E78C7256FD95}" srcOrd="1" destOrd="0" presId="urn:microsoft.com/office/officeart/2005/8/layout/hierarchy2"/>
    <dgm:cxn modelId="{A5C8E956-565C-4954-9073-8D0014A63832}" type="presParOf" srcId="{2B053EBA-233E-4DB4-BC89-E78C7256FD95}" destId="{3122D878-A6D8-4690-8DAB-C312D8CE91C1}" srcOrd="0" destOrd="0" presId="urn:microsoft.com/office/officeart/2005/8/layout/hierarchy2"/>
    <dgm:cxn modelId="{011B4CDF-75B6-46FB-824B-68C19850020F}" type="presParOf" srcId="{2B053EBA-233E-4DB4-BC89-E78C7256FD95}" destId="{52870D14-381B-4288-A1EE-B4F87D975821}" srcOrd="1" destOrd="0" presId="urn:microsoft.com/office/officeart/2005/8/layout/hierarchy2"/>
    <dgm:cxn modelId="{3880972F-377B-4B2A-9093-F0633C5BD8BC}" type="presParOf" srcId="{47D19F66-470C-4457-8E33-97AAA07D2694}" destId="{59FE4AD9-7A83-4668-A9C9-6B49B918E1C7}" srcOrd="2" destOrd="0" presId="urn:microsoft.com/office/officeart/2005/8/layout/hierarchy2"/>
    <dgm:cxn modelId="{F9AFF43F-5352-47C1-BC32-8C794D118543}" type="presParOf" srcId="{59FE4AD9-7A83-4668-A9C9-6B49B918E1C7}" destId="{A0131A14-EE50-49CD-AEF4-F77E436F7C1F}" srcOrd="0" destOrd="0" presId="urn:microsoft.com/office/officeart/2005/8/layout/hierarchy2"/>
    <dgm:cxn modelId="{3D2BE5B1-9D7F-4BC3-9B2E-681B21C31374}" type="presParOf" srcId="{47D19F66-470C-4457-8E33-97AAA07D2694}" destId="{70DF9719-C166-40B7-A6F4-3984C40DA65F}" srcOrd="3" destOrd="0" presId="urn:microsoft.com/office/officeart/2005/8/layout/hierarchy2"/>
    <dgm:cxn modelId="{B453C8B4-EE00-4124-81AC-49A0C47F59F9}" type="presParOf" srcId="{70DF9719-C166-40B7-A6F4-3984C40DA65F}" destId="{22638B8D-59CF-4642-ABEA-E7935D55556C}" srcOrd="0" destOrd="0" presId="urn:microsoft.com/office/officeart/2005/8/layout/hierarchy2"/>
    <dgm:cxn modelId="{6F16DF5A-5371-4F88-88B3-6186D6D12844}" type="presParOf" srcId="{70DF9719-C166-40B7-A6F4-3984C40DA65F}" destId="{4A9DA407-77ED-4B75-8FFF-F82FF0B149DE}" srcOrd="1" destOrd="0" presId="urn:microsoft.com/office/officeart/2005/8/layout/hierarchy2"/>
    <dgm:cxn modelId="{394AB231-EEA2-48EF-879F-C674E393A93C}" type="presParOf" srcId="{76AE47FF-3CBA-4347-BBBC-2D72EBCBB075}" destId="{F7CB5D80-B9C0-4592-B7CB-D4973C09ADDF}" srcOrd="2" destOrd="0" presId="urn:microsoft.com/office/officeart/2005/8/layout/hierarchy2"/>
    <dgm:cxn modelId="{6B0C5983-B8E3-444F-B771-D51BB4B0678D}" type="presParOf" srcId="{F7CB5D80-B9C0-4592-B7CB-D4973C09ADDF}" destId="{2954E717-33EE-413B-91C3-3E0471036777}" srcOrd="0" destOrd="0" presId="urn:microsoft.com/office/officeart/2005/8/layout/hierarchy2"/>
    <dgm:cxn modelId="{C221A20F-F0BE-4DF7-B539-95BAE19358FE}" type="presParOf" srcId="{76AE47FF-3CBA-4347-BBBC-2D72EBCBB075}" destId="{94EE7D90-46D3-40A9-80F0-9FD34E0CE5F4}" srcOrd="3" destOrd="0" presId="urn:microsoft.com/office/officeart/2005/8/layout/hierarchy2"/>
    <dgm:cxn modelId="{83754B8C-B497-4EDC-A6BE-9CEAF88CF243}" type="presParOf" srcId="{94EE7D90-46D3-40A9-80F0-9FD34E0CE5F4}" destId="{B60284F5-01C3-4997-B7E0-34B61B6EAD4E}" srcOrd="0" destOrd="0" presId="urn:microsoft.com/office/officeart/2005/8/layout/hierarchy2"/>
    <dgm:cxn modelId="{6C9B56A5-3487-4A62-AB50-F2DE2BE3B97E}" type="presParOf" srcId="{94EE7D90-46D3-40A9-80F0-9FD34E0CE5F4}" destId="{A1BC47CC-F7FF-425B-8889-39EBE2D05473}" srcOrd="1" destOrd="0" presId="urn:microsoft.com/office/officeart/2005/8/layout/hierarchy2"/>
    <dgm:cxn modelId="{26C59FE9-1EC2-459E-A36E-94F192EA2398}" type="presParOf" srcId="{A1BC47CC-F7FF-425B-8889-39EBE2D05473}" destId="{B03D76DD-44CB-4885-97CF-10E26D7C64FE}" srcOrd="0" destOrd="0" presId="urn:microsoft.com/office/officeart/2005/8/layout/hierarchy2"/>
    <dgm:cxn modelId="{1E968D88-3241-404D-B1ED-6FA97BA38A44}" type="presParOf" srcId="{B03D76DD-44CB-4885-97CF-10E26D7C64FE}" destId="{31453388-C640-4263-9676-8F4828305084}" srcOrd="0" destOrd="0" presId="urn:microsoft.com/office/officeart/2005/8/layout/hierarchy2"/>
    <dgm:cxn modelId="{0268EBC0-7EE0-4C19-8AAC-554BC72DE8DB}" type="presParOf" srcId="{A1BC47CC-F7FF-425B-8889-39EBE2D05473}" destId="{2C6E7814-B34A-4D54-A5B7-F98E35ABE4EB}" srcOrd="1" destOrd="0" presId="urn:microsoft.com/office/officeart/2005/8/layout/hierarchy2"/>
    <dgm:cxn modelId="{49A23503-8A14-46DA-969D-19AB3332B66F}" type="presParOf" srcId="{2C6E7814-B34A-4D54-A5B7-F98E35ABE4EB}" destId="{CE36C384-08CA-4DFE-AD5A-777F393429A6}" srcOrd="0" destOrd="0" presId="urn:microsoft.com/office/officeart/2005/8/layout/hierarchy2"/>
    <dgm:cxn modelId="{25F62240-D786-4CF2-8AA1-3A1B1D14064C}" type="presParOf" srcId="{2C6E7814-B34A-4D54-A5B7-F98E35ABE4EB}" destId="{0CD1796F-5F0C-4C71-B27D-B7CF0B0E9F8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626F2-1F19-4901-9A6A-D097C844667F}">
      <dsp:nvSpPr>
        <dsp:cNvPr id="0" name=""/>
        <dsp:cNvSpPr/>
      </dsp:nvSpPr>
      <dsp:spPr>
        <a:xfrm>
          <a:off x="3614069" y="3306291"/>
          <a:ext cx="2215075" cy="1434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700" kern="1200"/>
        </a:p>
      </dsp:txBody>
      <dsp:txXfrm>
        <a:off x="4310111" y="3696527"/>
        <a:ext cx="1487514" cy="1013111"/>
      </dsp:txXfrm>
    </dsp:sp>
    <dsp:sp modelId="{303EA5E1-B44C-4755-8E0F-ABC35C41FEC4}">
      <dsp:nvSpPr>
        <dsp:cNvPr id="0" name=""/>
        <dsp:cNvSpPr/>
      </dsp:nvSpPr>
      <dsp:spPr>
        <a:xfrm>
          <a:off x="0" y="3306291"/>
          <a:ext cx="2215075" cy="1434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700" kern="1200"/>
        </a:p>
      </dsp:txBody>
      <dsp:txXfrm>
        <a:off x="31519" y="3696527"/>
        <a:ext cx="1487514" cy="1013111"/>
      </dsp:txXfrm>
    </dsp:sp>
    <dsp:sp modelId="{F6D696F3-967E-4564-A5F7-6E8FD1CBE7A6}">
      <dsp:nvSpPr>
        <dsp:cNvPr id="0" name=""/>
        <dsp:cNvSpPr/>
      </dsp:nvSpPr>
      <dsp:spPr>
        <a:xfrm>
          <a:off x="3614069" y="257200"/>
          <a:ext cx="2215075" cy="1434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700" kern="1200"/>
        </a:p>
      </dsp:txBody>
      <dsp:txXfrm>
        <a:off x="4310111" y="288719"/>
        <a:ext cx="1487514" cy="1013111"/>
      </dsp:txXfrm>
    </dsp:sp>
    <dsp:sp modelId="{6C4D3F62-9B79-4EDE-8465-D1ABEF97A766}">
      <dsp:nvSpPr>
        <dsp:cNvPr id="0" name=""/>
        <dsp:cNvSpPr/>
      </dsp:nvSpPr>
      <dsp:spPr>
        <a:xfrm>
          <a:off x="0" y="218301"/>
          <a:ext cx="2215075" cy="1434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700" kern="1200" dirty="0"/>
        </a:p>
      </dsp:txBody>
      <dsp:txXfrm>
        <a:off x="31519" y="249820"/>
        <a:ext cx="1487514" cy="1013111"/>
      </dsp:txXfrm>
    </dsp:sp>
    <dsp:sp modelId="{1EFB7FB1-4950-41CD-B62D-158DC12AAF8B}">
      <dsp:nvSpPr>
        <dsp:cNvPr id="0" name=""/>
        <dsp:cNvSpPr/>
      </dsp:nvSpPr>
      <dsp:spPr>
        <a:xfrm>
          <a:off x="928179" y="512786"/>
          <a:ext cx="1941553" cy="1941553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>
        <a:off x="1496847" y="1081454"/>
        <a:ext cx="1372885" cy="1372885"/>
      </dsp:txXfrm>
    </dsp:sp>
    <dsp:sp modelId="{05128393-9B46-4CE4-ACEC-10171A6312DD}">
      <dsp:nvSpPr>
        <dsp:cNvPr id="0" name=""/>
        <dsp:cNvSpPr/>
      </dsp:nvSpPr>
      <dsp:spPr>
        <a:xfrm rot="5400000">
          <a:off x="2959412" y="512786"/>
          <a:ext cx="1941553" cy="1941553"/>
        </a:xfrm>
        <a:prstGeom prst="pieWedge">
          <a:avLst/>
        </a:prstGeom>
        <a:gradFill rotWithShape="0">
          <a:gsLst>
            <a:gs pos="0">
              <a:schemeClr val="accent4">
                <a:hueOff val="3465231"/>
                <a:satOff val="-15989"/>
                <a:lumOff val="588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3465231"/>
                <a:satOff val="-15989"/>
                <a:lumOff val="588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3465231"/>
                <a:satOff val="-15989"/>
                <a:lumOff val="588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 rot="-5400000">
        <a:off x="2959412" y="1081454"/>
        <a:ext cx="1372885" cy="1372885"/>
      </dsp:txXfrm>
    </dsp:sp>
    <dsp:sp modelId="{ECD19CF2-417A-4BCA-9B41-32E54DE63984}">
      <dsp:nvSpPr>
        <dsp:cNvPr id="0" name=""/>
        <dsp:cNvSpPr/>
      </dsp:nvSpPr>
      <dsp:spPr>
        <a:xfrm rot="10800000">
          <a:off x="2959412" y="2544019"/>
          <a:ext cx="1941553" cy="1941553"/>
        </a:xfrm>
        <a:prstGeom prst="pieWedge">
          <a:avLst/>
        </a:prstGeom>
        <a:gradFill rotWithShape="0">
          <a:gsLst>
            <a:gs pos="0">
              <a:schemeClr val="accent4">
                <a:hueOff val="6930461"/>
                <a:satOff val="-31979"/>
                <a:lumOff val="117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6930461"/>
                <a:satOff val="-31979"/>
                <a:lumOff val="117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6930461"/>
                <a:satOff val="-31979"/>
                <a:lumOff val="117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 rot="10800000">
        <a:off x="2959412" y="2544019"/>
        <a:ext cx="1372885" cy="1372885"/>
      </dsp:txXfrm>
    </dsp:sp>
    <dsp:sp modelId="{B8963AB6-22A0-4197-A0A7-22AA2711DADE}">
      <dsp:nvSpPr>
        <dsp:cNvPr id="0" name=""/>
        <dsp:cNvSpPr/>
      </dsp:nvSpPr>
      <dsp:spPr>
        <a:xfrm rot="16200000">
          <a:off x="928179" y="2544019"/>
          <a:ext cx="1941553" cy="1941553"/>
        </a:xfrm>
        <a:prstGeom prst="pieWedge">
          <a:avLst/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700" kern="1200"/>
        </a:p>
      </dsp:txBody>
      <dsp:txXfrm rot="5400000">
        <a:off x="1496847" y="2544019"/>
        <a:ext cx="1372885" cy="1372885"/>
      </dsp:txXfrm>
    </dsp:sp>
    <dsp:sp modelId="{C01FFC62-8C5F-4706-B96F-AAB6F2AAAC90}">
      <dsp:nvSpPr>
        <dsp:cNvPr id="0" name=""/>
        <dsp:cNvSpPr/>
      </dsp:nvSpPr>
      <dsp:spPr>
        <a:xfrm>
          <a:off x="2579396" y="2095623"/>
          <a:ext cx="670351" cy="582914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3E6668-A0F4-40AC-ACEC-531548C2A7E3}">
      <dsp:nvSpPr>
        <dsp:cNvPr id="0" name=""/>
        <dsp:cNvSpPr/>
      </dsp:nvSpPr>
      <dsp:spPr>
        <a:xfrm rot="10800000">
          <a:off x="2579396" y="2319821"/>
          <a:ext cx="670351" cy="582914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62ED3-E0A0-4EDC-B288-20C17D9D508E}">
      <dsp:nvSpPr>
        <dsp:cNvPr id="0" name=""/>
        <dsp:cNvSpPr/>
      </dsp:nvSpPr>
      <dsp:spPr>
        <a:xfrm>
          <a:off x="2810" y="2980934"/>
          <a:ext cx="1688169" cy="8440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400" kern="1200" dirty="0"/>
        </a:p>
      </dsp:txBody>
      <dsp:txXfrm>
        <a:off x="27532" y="3005656"/>
        <a:ext cx="1638725" cy="794640"/>
      </dsp:txXfrm>
    </dsp:sp>
    <dsp:sp modelId="{1D7E7EA7-8582-4627-B8BC-6545C93FFEFD}">
      <dsp:nvSpPr>
        <dsp:cNvPr id="0" name=""/>
        <dsp:cNvSpPr/>
      </dsp:nvSpPr>
      <dsp:spPr>
        <a:xfrm rot="18770822">
          <a:off x="1532124" y="3026946"/>
          <a:ext cx="992977" cy="24038"/>
        </a:xfrm>
        <a:custGeom>
          <a:avLst/>
          <a:gdLst/>
          <a:ahLst/>
          <a:cxnLst/>
          <a:rect l="0" t="0" r="0" b="0"/>
          <a:pathLst>
            <a:path>
              <a:moveTo>
                <a:pt x="0" y="12019"/>
              </a:moveTo>
              <a:lnTo>
                <a:pt x="992977" y="120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003788" y="3014140"/>
        <a:ext cx="49648" cy="49648"/>
      </dsp:txXfrm>
    </dsp:sp>
    <dsp:sp modelId="{B9AE8787-B595-4FB9-A2E4-1A197753D363}">
      <dsp:nvSpPr>
        <dsp:cNvPr id="0" name=""/>
        <dsp:cNvSpPr/>
      </dsp:nvSpPr>
      <dsp:spPr>
        <a:xfrm>
          <a:off x="2366247" y="2252911"/>
          <a:ext cx="1688169" cy="8440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400" kern="1200"/>
        </a:p>
      </dsp:txBody>
      <dsp:txXfrm>
        <a:off x="2390969" y="2277633"/>
        <a:ext cx="1638725" cy="794640"/>
      </dsp:txXfrm>
    </dsp:sp>
    <dsp:sp modelId="{15E4A5F6-19AD-4EFC-AF0C-45C3C460287A}">
      <dsp:nvSpPr>
        <dsp:cNvPr id="0" name=""/>
        <dsp:cNvSpPr/>
      </dsp:nvSpPr>
      <dsp:spPr>
        <a:xfrm rot="19457599">
          <a:off x="3976253" y="2420260"/>
          <a:ext cx="831594" cy="24038"/>
        </a:xfrm>
        <a:custGeom>
          <a:avLst/>
          <a:gdLst/>
          <a:ahLst/>
          <a:cxnLst/>
          <a:rect l="0" t="0" r="0" b="0"/>
          <a:pathLst>
            <a:path>
              <a:moveTo>
                <a:pt x="0" y="12019"/>
              </a:moveTo>
              <a:lnTo>
                <a:pt x="831594" y="120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371260" y="2411489"/>
        <a:ext cx="41579" cy="41579"/>
      </dsp:txXfrm>
    </dsp:sp>
    <dsp:sp modelId="{3122D878-A6D8-4690-8DAB-C312D8CE91C1}">
      <dsp:nvSpPr>
        <dsp:cNvPr id="0" name=""/>
        <dsp:cNvSpPr/>
      </dsp:nvSpPr>
      <dsp:spPr>
        <a:xfrm>
          <a:off x="4729684" y="1767562"/>
          <a:ext cx="1688169" cy="8440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400" kern="1200" dirty="0"/>
        </a:p>
      </dsp:txBody>
      <dsp:txXfrm>
        <a:off x="4754406" y="1792284"/>
        <a:ext cx="1638725" cy="794640"/>
      </dsp:txXfrm>
    </dsp:sp>
    <dsp:sp modelId="{59FE4AD9-7A83-4668-A9C9-6B49B918E1C7}">
      <dsp:nvSpPr>
        <dsp:cNvPr id="0" name=""/>
        <dsp:cNvSpPr/>
      </dsp:nvSpPr>
      <dsp:spPr>
        <a:xfrm rot="2142401">
          <a:off x="3976253" y="2905609"/>
          <a:ext cx="831594" cy="24038"/>
        </a:xfrm>
        <a:custGeom>
          <a:avLst/>
          <a:gdLst/>
          <a:ahLst/>
          <a:cxnLst/>
          <a:rect l="0" t="0" r="0" b="0"/>
          <a:pathLst>
            <a:path>
              <a:moveTo>
                <a:pt x="0" y="12019"/>
              </a:moveTo>
              <a:lnTo>
                <a:pt x="831594" y="120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371260" y="2896838"/>
        <a:ext cx="41579" cy="41579"/>
      </dsp:txXfrm>
    </dsp:sp>
    <dsp:sp modelId="{22638B8D-59CF-4642-ABEA-E7935D55556C}">
      <dsp:nvSpPr>
        <dsp:cNvPr id="0" name=""/>
        <dsp:cNvSpPr/>
      </dsp:nvSpPr>
      <dsp:spPr>
        <a:xfrm>
          <a:off x="4729684" y="2738260"/>
          <a:ext cx="1688169" cy="8440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400" kern="1200"/>
        </a:p>
      </dsp:txBody>
      <dsp:txXfrm>
        <a:off x="4754406" y="2762982"/>
        <a:ext cx="1638725" cy="794640"/>
      </dsp:txXfrm>
    </dsp:sp>
    <dsp:sp modelId="{F7CB5D80-B9C0-4592-B7CB-D4973C09ADDF}">
      <dsp:nvSpPr>
        <dsp:cNvPr id="0" name=""/>
        <dsp:cNvSpPr/>
      </dsp:nvSpPr>
      <dsp:spPr>
        <a:xfrm rot="2829178">
          <a:off x="1532124" y="3754969"/>
          <a:ext cx="992977" cy="24038"/>
        </a:xfrm>
        <a:custGeom>
          <a:avLst/>
          <a:gdLst/>
          <a:ahLst/>
          <a:cxnLst/>
          <a:rect l="0" t="0" r="0" b="0"/>
          <a:pathLst>
            <a:path>
              <a:moveTo>
                <a:pt x="0" y="12019"/>
              </a:moveTo>
              <a:lnTo>
                <a:pt x="992977" y="120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003788" y="3742163"/>
        <a:ext cx="49648" cy="49648"/>
      </dsp:txXfrm>
    </dsp:sp>
    <dsp:sp modelId="{B60284F5-01C3-4997-B7E0-34B61B6EAD4E}">
      <dsp:nvSpPr>
        <dsp:cNvPr id="0" name=""/>
        <dsp:cNvSpPr/>
      </dsp:nvSpPr>
      <dsp:spPr>
        <a:xfrm>
          <a:off x="2366247" y="3708957"/>
          <a:ext cx="1688169" cy="8440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400" kern="1200"/>
        </a:p>
      </dsp:txBody>
      <dsp:txXfrm>
        <a:off x="2390969" y="3733679"/>
        <a:ext cx="1638725" cy="794640"/>
      </dsp:txXfrm>
    </dsp:sp>
    <dsp:sp modelId="{B03D76DD-44CB-4885-97CF-10E26D7C64FE}">
      <dsp:nvSpPr>
        <dsp:cNvPr id="0" name=""/>
        <dsp:cNvSpPr/>
      </dsp:nvSpPr>
      <dsp:spPr>
        <a:xfrm>
          <a:off x="4054416" y="4118980"/>
          <a:ext cx="675267" cy="24038"/>
        </a:xfrm>
        <a:custGeom>
          <a:avLst/>
          <a:gdLst/>
          <a:ahLst/>
          <a:cxnLst/>
          <a:rect l="0" t="0" r="0" b="0"/>
          <a:pathLst>
            <a:path>
              <a:moveTo>
                <a:pt x="0" y="12019"/>
              </a:moveTo>
              <a:lnTo>
                <a:pt x="675267" y="120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375168" y="4114118"/>
        <a:ext cx="33763" cy="33763"/>
      </dsp:txXfrm>
    </dsp:sp>
    <dsp:sp modelId="{CE36C384-08CA-4DFE-AD5A-777F393429A6}">
      <dsp:nvSpPr>
        <dsp:cNvPr id="0" name=""/>
        <dsp:cNvSpPr/>
      </dsp:nvSpPr>
      <dsp:spPr>
        <a:xfrm>
          <a:off x="4729684" y="3708957"/>
          <a:ext cx="1688169" cy="84408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400" kern="1200"/>
        </a:p>
      </dsp:txBody>
      <dsp:txXfrm>
        <a:off x="4754406" y="3733679"/>
        <a:ext cx="1638725" cy="79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2953" y="4964333"/>
            <a:ext cx="16037719" cy="10540259"/>
          </a:xfrm>
        </p:spPr>
        <p:txBody>
          <a:bodyPr anchor="b">
            <a:normAutofit/>
          </a:bodyPr>
          <a:lstStyle>
            <a:lvl1pPr algn="ctr">
              <a:defRPr sz="1986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500"/>
            <a:ext cx="16037719" cy="7309500"/>
          </a:xfrm>
        </p:spPr>
        <p:txBody>
          <a:bodyPr>
            <a:normAutofit/>
          </a:bodyPr>
          <a:lstStyle>
            <a:lvl1pPr marL="0" indent="0" algn="ctr">
              <a:buNone/>
              <a:defRPr sz="794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3721" indent="0" algn="ctr">
              <a:buNone/>
              <a:defRPr sz="9271"/>
            </a:lvl2pPr>
            <a:lvl3pPr marL="3027442" indent="0" algn="ctr">
              <a:buNone/>
              <a:defRPr sz="7947"/>
            </a:lvl3pPr>
            <a:lvl4pPr marL="4541163" indent="0" algn="ctr">
              <a:buNone/>
              <a:defRPr sz="6622"/>
            </a:lvl4pPr>
            <a:lvl5pPr marL="6054884" indent="0" algn="ctr">
              <a:buNone/>
              <a:defRPr sz="6622"/>
            </a:lvl5pPr>
            <a:lvl6pPr marL="7568605" indent="0" algn="ctr">
              <a:buNone/>
              <a:defRPr sz="6622"/>
            </a:lvl6pPr>
            <a:lvl7pPr marL="9082324" indent="0" algn="ctr">
              <a:buNone/>
              <a:defRPr sz="6622"/>
            </a:lvl7pPr>
            <a:lvl8pPr marL="10596045" indent="0" algn="ctr">
              <a:buNone/>
              <a:defRPr sz="6622"/>
            </a:lvl8pPr>
            <a:lvl9pPr marL="12109766" indent="0" algn="ctr">
              <a:buNone/>
              <a:defRPr sz="662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7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55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9" y="1590859"/>
            <a:ext cx="4610844" cy="2565684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8" y="1590849"/>
            <a:ext cx="13565237" cy="256568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38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9" y="7559642"/>
            <a:ext cx="18443377" cy="12586896"/>
          </a:xfrm>
        </p:spPr>
        <p:txBody>
          <a:bodyPr anchor="b">
            <a:normAutofit/>
          </a:bodyPr>
          <a:lstStyle>
            <a:lvl1pPr>
              <a:defRPr sz="1986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9" y="20097982"/>
            <a:ext cx="18443377" cy="6622701"/>
          </a:xfrm>
        </p:spPr>
        <p:txBody>
          <a:bodyPr anchor="t">
            <a:normAutofit/>
          </a:bodyPr>
          <a:lstStyle>
            <a:lvl1pPr marL="0" indent="0">
              <a:buNone/>
              <a:defRPr sz="794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3721" indent="0">
              <a:buNone/>
              <a:defRPr sz="5959">
                <a:solidFill>
                  <a:schemeClr val="tx1">
                    <a:tint val="75000"/>
                  </a:schemeClr>
                </a:solidFill>
              </a:defRPr>
            </a:lvl2pPr>
            <a:lvl3pPr marL="302744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3pPr>
            <a:lvl4pPr marL="4541163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4pPr>
            <a:lvl5pPr marL="605488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5pPr>
            <a:lvl6pPr marL="7568605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6pPr>
            <a:lvl7pPr marL="908232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7pPr>
            <a:lvl8pPr marL="10596045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8pPr>
            <a:lvl9pPr marL="12109766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60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2273" y="8073394"/>
            <a:ext cx="9088041" cy="192093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73394"/>
            <a:ext cx="9088041" cy="192093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6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274" y="7424677"/>
            <a:ext cx="9043491" cy="3645118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7947" b="1"/>
            </a:lvl1pPr>
            <a:lvl2pPr marL="1513721" indent="0">
              <a:buNone/>
              <a:defRPr sz="6622" b="1"/>
            </a:lvl2pPr>
            <a:lvl3pPr marL="3027442" indent="0">
              <a:buNone/>
              <a:defRPr sz="5959" b="1"/>
            </a:lvl3pPr>
            <a:lvl4pPr marL="4541163" indent="0">
              <a:buNone/>
              <a:defRPr sz="5298" b="1"/>
            </a:lvl4pPr>
            <a:lvl5pPr marL="6054884" indent="0">
              <a:buNone/>
              <a:defRPr sz="5298" b="1"/>
            </a:lvl5pPr>
            <a:lvl6pPr marL="7568605" indent="0">
              <a:buNone/>
              <a:defRPr sz="5298" b="1"/>
            </a:lvl6pPr>
            <a:lvl7pPr marL="9082324" indent="0">
              <a:buNone/>
              <a:defRPr sz="5298" b="1"/>
            </a:lvl7pPr>
            <a:lvl8pPr marL="10596045" indent="0">
              <a:buNone/>
              <a:defRPr sz="5298" b="1"/>
            </a:lvl8pPr>
            <a:lvl9pPr marL="12109766" indent="0">
              <a:buNone/>
              <a:defRPr sz="529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2274" y="11069800"/>
            <a:ext cx="9043491" cy="1624798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4" y="7424680"/>
            <a:ext cx="9088042" cy="36451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7947" b="1"/>
            </a:lvl1pPr>
            <a:lvl2pPr marL="1513721" indent="0">
              <a:buNone/>
              <a:defRPr sz="6622" b="1"/>
            </a:lvl2pPr>
            <a:lvl3pPr marL="3027442" indent="0">
              <a:buNone/>
              <a:defRPr sz="5959" b="1"/>
            </a:lvl3pPr>
            <a:lvl4pPr marL="4541163" indent="0">
              <a:buNone/>
              <a:defRPr sz="5298" b="1"/>
            </a:lvl4pPr>
            <a:lvl5pPr marL="6054884" indent="0">
              <a:buNone/>
              <a:defRPr sz="5298" b="1"/>
            </a:lvl5pPr>
            <a:lvl6pPr marL="7568605" indent="0">
              <a:buNone/>
              <a:defRPr sz="5298" b="1"/>
            </a:lvl6pPr>
            <a:lvl7pPr marL="9082324" indent="0">
              <a:buNone/>
              <a:defRPr sz="5298" b="1"/>
            </a:lvl7pPr>
            <a:lvl8pPr marL="10596045" indent="0">
              <a:buNone/>
              <a:defRPr sz="5298" b="1"/>
            </a:lvl8pPr>
            <a:lvl9pPr marL="12109766" indent="0">
              <a:buNone/>
              <a:defRPr sz="529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4" y="11069800"/>
            <a:ext cx="9088042" cy="1624798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2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4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70" y="2018351"/>
            <a:ext cx="6896219" cy="7064204"/>
          </a:xfrm>
        </p:spPr>
        <p:txBody>
          <a:bodyPr anchor="b">
            <a:normAutofit/>
          </a:bodyPr>
          <a:lstStyle>
            <a:lvl1pPr>
              <a:defRPr sz="10594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8041" y="4373087"/>
            <a:ext cx="10825460" cy="21529040"/>
          </a:xfrm>
        </p:spPr>
        <p:txBody>
          <a:bodyPr/>
          <a:lstStyle>
            <a:lvl1pPr>
              <a:defRPr sz="10594"/>
            </a:lvl1pPr>
            <a:lvl2pPr>
              <a:defRPr sz="9271"/>
            </a:lvl2pPr>
            <a:lvl3pPr>
              <a:defRPr sz="7947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470" y="9082562"/>
            <a:ext cx="6896219" cy="1681956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298"/>
            </a:lvl1pPr>
            <a:lvl2pPr marL="1513721" indent="0">
              <a:buNone/>
              <a:defRPr sz="3973"/>
            </a:lvl2pPr>
            <a:lvl3pPr marL="3027442" indent="0">
              <a:buNone/>
              <a:defRPr sz="3312"/>
            </a:lvl3pPr>
            <a:lvl4pPr marL="4541163" indent="0">
              <a:buNone/>
              <a:defRPr sz="2980"/>
            </a:lvl4pPr>
            <a:lvl5pPr marL="6054884" indent="0">
              <a:buNone/>
              <a:defRPr sz="2980"/>
            </a:lvl5pPr>
            <a:lvl6pPr marL="7568605" indent="0">
              <a:buNone/>
              <a:defRPr sz="2980"/>
            </a:lvl6pPr>
            <a:lvl7pPr marL="9082324" indent="0">
              <a:buNone/>
              <a:defRPr sz="2980"/>
            </a:lvl7pPr>
            <a:lvl8pPr marL="10596045" indent="0">
              <a:buNone/>
              <a:defRPr sz="2980"/>
            </a:lvl8pPr>
            <a:lvl9pPr marL="12109766" indent="0">
              <a:buNone/>
              <a:defRPr sz="29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11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70" y="2018347"/>
            <a:ext cx="6896219" cy="7064216"/>
          </a:xfrm>
        </p:spPr>
        <p:txBody>
          <a:bodyPr anchor="b">
            <a:normAutofit/>
          </a:bodyPr>
          <a:lstStyle>
            <a:lvl1pPr>
              <a:defRPr sz="10594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88041" y="4373087"/>
            <a:ext cx="10825460" cy="21529040"/>
          </a:xfrm>
        </p:spPr>
        <p:txBody>
          <a:bodyPr/>
          <a:lstStyle>
            <a:lvl1pPr marL="0" indent="0">
              <a:buNone/>
              <a:defRPr sz="10594"/>
            </a:lvl1pPr>
            <a:lvl2pPr marL="1513721" indent="0">
              <a:buNone/>
              <a:defRPr sz="9271"/>
            </a:lvl2pPr>
            <a:lvl3pPr marL="3027442" indent="0">
              <a:buNone/>
              <a:defRPr sz="7947"/>
            </a:lvl3pPr>
            <a:lvl4pPr marL="4541163" indent="0">
              <a:buNone/>
              <a:defRPr sz="6622"/>
            </a:lvl4pPr>
            <a:lvl5pPr marL="6054884" indent="0">
              <a:buNone/>
              <a:defRPr sz="6622"/>
            </a:lvl5pPr>
            <a:lvl6pPr marL="7568605" indent="0">
              <a:buNone/>
              <a:defRPr sz="6622"/>
            </a:lvl6pPr>
            <a:lvl7pPr marL="9082324" indent="0">
              <a:buNone/>
              <a:defRPr sz="6622"/>
            </a:lvl7pPr>
            <a:lvl8pPr marL="10596045" indent="0">
              <a:buNone/>
              <a:defRPr sz="6622"/>
            </a:lvl8pPr>
            <a:lvl9pPr marL="12109766" indent="0">
              <a:buNone/>
              <a:defRPr sz="6622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470" y="9082565"/>
            <a:ext cx="6896219" cy="1681956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298"/>
            </a:lvl1pPr>
            <a:lvl2pPr marL="1513721" indent="0">
              <a:buNone/>
              <a:defRPr sz="3973"/>
            </a:lvl2pPr>
            <a:lvl3pPr marL="3027442" indent="0">
              <a:buNone/>
              <a:defRPr sz="3312"/>
            </a:lvl3pPr>
            <a:lvl4pPr marL="4541163" indent="0">
              <a:buNone/>
              <a:defRPr sz="2980"/>
            </a:lvl4pPr>
            <a:lvl5pPr marL="6054884" indent="0">
              <a:buNone/>
              <a:defRPr sz="2980"/>
            </a:lvl5pPr>
            <a:lvl6pPr marL="7568605" indent="0">
              <a:buNone/>
              <a:defRPr sz="2980"/>
            </a:lvl6pPr>
            <a:lvl7pPr marL="9082324" indent="0">
              <a:buNone/>
              <a:defRPr sz="2980"/>
            </a:lvl7pPr>
            <a:lvl8pPr marL="10596045" indent="0">
              <a:buNone/>
              <a:defRPr sz="2980"/>
            </a:lvl8pPr>
            <a:lvl9pPr marL="12109766" indent="0">
              <a:buNone/>
              <a:defRPr sz="29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2274" y="1614680"/>
            <a:ext cx="18443377" cy="58518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2274" y="8073394"/>
            <a:ext cx="18443377" cy="19209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8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4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57592E-0C21-4F4D-BDD6-4B8FDF93DDFF}" type="datetimeFigureOut">
              <a:rPr lang="ru-RU" smtClean="0"/>
              <a:pPr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8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4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4334" y="28060648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1700-1C30-4453-8A03-7959DE8B9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37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42" rtl="0" eaLnBrk="1" latinLnBrk="0" hangingPunct="1">
        <a:lnSpc>
          <a:spcPct val="90000"/>
        </a:lnSpc>
        <a:spcBef>
          <a:spcPct val="0"/>
        </a:spcBef>
        <a:buNone/>
        <a:defRPr sz="145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60" indent="-756860" algn="l" defTabSz="3027442" rtl="0" eaLnBrk="1" latinLnBrk="0" hangingPunct="1">
        <a:lnSpc>
          <a:spcPct val="90000"/>
        </a:lnSpc>
        <a:spcBef>
          <a:spcPts val="3312"/>
        </a:spcBef>
        <a:buFont typeface="Wingdings 2" pitchFamily="18" charset="2"/>
        <a:buChar char="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581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7947" kern="1200">
          <a:solidFill>
            <a:schemeClr val="tx1"/>
          </a:solidFill>
          <a:latin typeface="+mn-lt"/>
          <a:ea typeface="+mn-ea"/>
          <a:cs typeface="+mn-cs"/>
        </a:defRPr>
      </a:lvl2pPr>
      <a:lvl3pPr marL="3784302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023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811744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8325465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839186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1352907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866628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1pPr>
      <a:lvl2pPr marL="1513721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2pPr>
      <a:lvl3pPr marL="3027442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3pPr>
      <a:lvl4pPr marL="4541163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054884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7568605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082324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0596045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109766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9000">
              <a:srgbClr val="8CDCEC"/>
            </a:gs>
            <a:gs pos="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58000">
              <a:srgbClr val="20AAC6"/>
            </a:gs>
            <a:gs pos="87000">
              <a:srgbClr val="20AAC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122">
            <a:extLst>
              <a:ext uri="{FF2B5EF4-FFF2-40B4-BE49-F238E27FC236}">
                <a16:creationId xmlns:a16="http://schemas.microsoft.com/office/drawing/2014/main" id="{3EE68883-82DA-46FF-9B23-5441C1D26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5455" y="2563265"/>
            <a:ext cx="21473577" cy="2846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400" b="1" dirty="0"/>
              <a:t>ВАШ ЗАГОЛОВОК</a:t>
            </a:r>
            <a:endParaRPr lang="en-US" sz="4400" b="1" dirty="0"/>
          </a:p>
          <a:p>
            <a:pPr algn="ctr" eaLnBrk="1" hangingPunct="1"/>
            <a:r>
              <a:rPr lang="ru-RU" sz="3200" dirty="0"/>
              <a:t>Иванов</a:t>
            </a:r>
            <a:r>
              <a:rPr lang="en-US" sz="3200" dirty="0"/>
              <a:t> </a:t>
            </a:r>
            <a:r>
              <a:rPr lang="ru-RU" sz="3200" dirty="0"/>
              <a:t>И.И.</a:t>
            </a:r>
            <a:r>
              <a:rPr lang="en-US" sz="3200" baseline="30000" dirty="0"/>
              <a:t>1</a:t>
            </a:r>
            <a:r>
              <a:rPr lang="en-US" sz="3200" dirty="0"/>
              <a:t>; </a:t>
            </a:r>
            <a:r>
              <a:rPr lang="ru-RU" sz="3200" dirty="0"/>
              <a:t>Васильева</a:t>
            </a:r>
            <a:r>
              <a:rPr lang="en-US" sz="3200" dirty="0"/>
              <a:t> </a:t>
            </a:r>
            <a:r>
              <a:rPr lang="ru-RU" sz="3200" dirty="0"/>
              <a:t>В.В.</a:t>
            </a:r>
            <a:r>
              <a:rPr lang="en-US" sz="3200" baseline="30000" dirty="0"/>
              <a:t>2</a:t>
            </a:r>
            <a:r>
              <a:rPr lang="en-US" sz="3200" dirty="0"/>
              <a:t>; </a:t>
            </a:r>
            <a:endParaRPr lang="en-US" sz="3200" baseline="30000" dirty="0"/>
          </a:p>
          <a:p>
            <a:pPr algn="ctr" eaLnBrk="1" hangingPunct="1"/>
            <a:r>
              <a:rPr lang="en-US" sz="3200" baseline="30000" dirty="0"/>
              <a:t>1</a:t>
            </a:r>
            <a:r>
              <a:rPr lang="ru-RU" sz="3200" dirty="0"/>
              <a:t>Аффилированный Университет</a:t>
            </a:r>
            <a:r>
              <a:rPr lang="en-US" sz="3200" dirty="0"/>
              <a:t>,</a:t>
            </a:r>
            <a:r>
              <a:rPr lang="ru-RU" sz="3200" dirty="0"/>
              <a:t> степень, должность, </a:t>
            </a:r>
            <a:r>
              <a:rPr lang="en-US" sz="3200" dirty="0">
                <a:latin typeface="+mn-lt"/>
              </a:rPr>
              <a:t>Ivanov</a:t>
            </a:r>
            <a:r>
              <a:rPr lang="ru-RU" sz="3200" dirty="0">
                <a:latin typeface="+mn-lt"/>
              </a:rPr>
              <a:t>@mail.ru</a:t>
            </a:r>
            <a:r>
              <a:rPr lang="en-US" sz="3200" dirty="0"/>
              <a:t> </a:t>
            </a:r>
            <a:endParaRPr lang="ru-RU" sz="3200" dirty="0"/>
          </a:p>
          <a:p>
            <a:pPr algn="ctr" eaLnBrk="1" hangingPunct="1"/>
            <a:r>
              <a:rPr lang="en-US" sz="3200" baseline="30000" dirty="0"/>
              <a:t>2</a:t>
            </a:r>
            <a:r>
              <a:rPr lang="ru-RU" sz="3200" dirty="0"/>
              <a:t> Название организации, степень, должность</a:t>
            </a:r>
            <a:r>
              <a:rPr lang="en-US" sz="3200" dirty="0"/>
              <a:t> </a:t>
            </a:r>
            <a:endParaRPr lang="en-US" sz="4000" dirty="0"/>
          </a:p>
        </p:txBody>
      </p:sp>
      <p:sp>
        <p:nvSpPr>
          <p:cNvPr id="66" name="Text Box 189">
            <a:extLst>
              <a:ext uri="{FF2B5EF4-FFF2-40B4-BE49-F238E27FC236}">
                <a16:creationId xmlns:a16="http://schemas.microsoft.com/office/drawing/2014/main" id="{11F7D1A5-5B97-4211-B387-ABCDF3624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4" y="6468755"/>
            <a:ext cx="6153465" cy="3293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fontAlgn="base"/>
            <a:r>
              <a:rPr lang="ru-RU" sz="2800" dirty="0">
                <a:latin typeface="+mn-lt"/>
              </a:rPr>
              <a:t>Аннотация включает характеристику основной темы, проблемы объекта, цели работы и ее результаты. В аннотации указывают, что нового несет в себе данный документ в сравнении с другими, родственными по тематике и целевому назначению.</a:t>
            </a:r>
            <a:endParaRPr lang="en-US" sz="2800" dirty="0">
              <a:latin typeface="+mn-lt"/>
            </a:endParaRPr>
          </a:p>
        </p:txBody>
      </p:sp>
      <p:sp>
        <p:nvSpPr>
          <p:cNvPr id="67" name="Rectangle 31">
            <a:extLst>
              <a:ext uri="{FF2B5EF4-FFF2-40B4-BE49-F238E27FC236}">
                <a16:creationId xmlns:a16="http://schemas.microsoft.com/office/drawing/2014/main" id="{CB2C2354-633D-47D3-B137-9150FDE14086}"/>
              </a:ext>
            </a:extLst>
          </p:cNvPr>
          <p:cNvSpPr/>
          <p:nvPr/>
        </p:nvSpPr>
        <p:spPr>
          <a:xfrm>
            <a:off x="321904" y="5410081"/>
            <a:ext cx="6153465" cy="910196"/>
          </a:xfrm>
          <a:prstGeom prst="rect">
            <a:avLst/>
          </a:prstGeom>
          <a:solidFill>
            <a:srgbClr val="35F9F9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Аннотация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68" name="Text Box 194">
            <a:extLst>
              <a:ext uri="{FF2B5EF4-FFF2-40B4-BE49-F238E27FC236}">
                <a16:creationId xmlns:a16="http://schemas.microsoft.com/office/drawing/2014/main" id="{51AE9390-D805-4F15-B8FC-9BC9F1931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6190" y="6611246"/>
            <a:ext cx="6546570" cy="329316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sz="2800" dirty="0">
                <a:latin typeface="Calibri" pitchFamily="34" charset="0"/>
              </a:rPr>
              <a:t>Результаты даются в максимально конкретных формулировках.</a:t>
            </a:r>
          </a:p>
          <a:p>
            <a:pPr algn="just" eaLnBrk="1" hangingPunct="1"/>
            <a:r>
              <a:rPr lang="ru-RU" sz="2800" dirty="0">
                <a:latin typeface="Calibri" pitchFamily="34" charset="0"/>
              </a:rPr>
              <a:t>Обсуждение –идеи, предположения о полученных фактах, сравнение полученных собственных результатов с результатами других авторов.</a:t>
            </a:r>
          </a:p>
          <a:p>
            <a:pPr algn="just" eaLnBrk="1" hangingPunct="1"/>
            <a:endParaRPr lang="en-US" sz="2800" dirty="0">
              <a:latin typeface="Calibri" pitchFamily="34" charset="0"/>
            </a:endParaRPr>
          </a:p>
        </p:txBody>
      </p:sp>
      <p:sp>
        <p:nvSpPr>
          <p:cNvPr id="69" name="Rectangle 32">
            <a:extLst>
              <a:ext uri="{FF2B5EF4-FFF2-40B4-BE49-F238E27FC236}">
                <a16:creationId xmlns:a16="http://schemas.microsoft.com/office/drawing/2014/main" id="{78775A09-A1F2-49EB-AD22-D11B71E242C3}"/>
              </a:ext>
            </a:extLst>
          </p:cNvPr>
          <p:cNvSpPr/>
          <p:nvPr/>
        </p:nvSpPr>
        <p:spPr>
          <a:xfrm>
            <a:off x="7206569" y="7528145"/>
            <a:ext cx="6146472" cy="982937"/>
          </a:xfrm>
          <a:prstGeom prst="rect">
            <a:avLst/>
          </a:prstGeom>
          <a:solidFill>
            <a:srgbClr val="35F9F9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Введение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70" name="Text Box 192">
            <a:extLst>
              <a:ext uri="{FF2B5EF4-FFF2-40B4-BE49-F238E27FC236}">
                <a16:creationId xmlns:a16="http://schemas.microsoft.com/office/drawing/2014/main" id="{C4B62EBF-5332-4681-BF63-2804CB57A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569" y="14947992"/>
            <a:ext cx="6615217" cy="35393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dirty="0">
                <a:latin typeface="Calibri" pitchFamily="34" charset="0"/>
              </a:rPr>
              <a:t>Примерная структура раздела: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Применяемые методы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Ход исследования</a:t>
            </a:r>
            <a:endParaRPr lang="en-US" sz="2800" dirty="0">
              <a:latin typeface="Calibri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Полученные данные и их интерпретация</a:t>
            </a:r>
            <a:endParaRPr lang="en-US" sz="2800" dirty="0">
              <a:latin typeface="Calibri" pitchFamily="34" charset="0"/>
            </a:endParaRPr>
          </a:p>
          <a:p>
            <a:pPr algn="just" eaLnBrk="1" hangingPunct="1"/>
            <a:r>
              <a:rPr lang="ru-RU" sz="2400" dirty="0"/>
              <a:t>3.Описание результатов. Обоснования</a:t>
            </a:r>
          </a:p>
          <a:p>
            <a:pPr algn="just" eaLnBrk="1" hangingPunct="1"/>
            <a:endParaRPr lang="ru-RU" sz="2400" dirty="0"/>
          </a:p>
          <a:p>
            <a:pPr algn="just" eaLnBrk="1" hangingPunct="1"/>
            <a:endParaRPr lang="ru-RU" sz="2400" dirty="0"/>
          </a:p>
        </p:txBody>
      </p:sp>
      <p:sp>
        <p:nvSpPr>
          <p:cNvPr id="71" name="Rectangle 33">
            <a:extLst>
              <a:ext uri="{FF2B5EF4-FFF2-40B4-BE49-F238E27FC236}">
                <a16:creationId xmlns:a16="http://schemas.microsoft.com/office/drawing/2014/main" id="{EEF9C951-5CC4-4D89-B2DB-879D46887ACF}"/>
              </a:ext>
            </a:extLst>
          </p:cNvPr>
          <p:cNvSpPr/>
          <p:nvPr/>
        </p:nvSpPr>
        <p:spPr>
          <a:xfrm>
            <a:off x="7442816" y="13361914"/>
            <a:ext cx="6142721" cy="968372"/>
          </a:xfrm>
          <a:prstGeom prst="rect">
            <a:avLst/>
          </a:prstGeom>
          <a:solidFill>
            <a:srgbClr val="35F9F9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Методы и материалы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74" name="Text Box 193">
            <a:extLst>
              <a:ext uri="{FF2B5EF4-FFF2-40B4-BE49-F238E27FC236}">
                <a16:creationId xmlns:a16="http://schemas.microsoft.com/office/drawing/2014/main" id="{5C20D65C-5B59-470C-B40D-FF95562C4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631" y="26257745"/>
            <a:ext cx="7567855" cy="200050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pitchFamily="34" charset="0"/>
              </a:rPr>
              <a:t>Обобщение результатов;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sz="2800" dirty="0">
                <a:latin typeface="Calibri" pitchFamily="34" charset="0"/>
              </a:rPr>
              <a:t>Перспективы исследований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sz="2800" dirty="0">
              <a:latin typeface="Calibri" pitchFamily="34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sz="2800" dirty="0"/>
          </a:p>
        </p:txBody>
      </p:sp>
      <p:sp>
        <p:nvSpPr>
          <p:cNvPr id="75" name="Rectangle 35">
            <a:extLst>
              <a:ext uri="{FF2B5EF4-FFF2-40B4-BE49-F238E27FC236}">
                <a16:creationId xmlns:a16="http://schemas.microsoft.com/office/drawing/2014/main" id="{8FCD4683-9727-47D2-BD5C-12B5716C6F4F}"/>
              </a:ext>
            </a:extLst>
          </p:cNvPr>
          <p:cNvSpPr/>
          <p:nvPr/>
        </p:nvSpPr>
        <p:spPr>
          <a:xfrm>
            <a:off x="314631" y="24713558"/>
            <a:ext cx="7682740" cy="1030420"/>
          </a:xfrm>
          <a:prstGeom prst="rect">
            <a:avLst/>
          </a:prstGeom>
          <a:solidFill>
            <a:srgbClr val="35F9F9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Заключение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77" name="Text Box 190">
            <a:extLst>
              <a:ext uri="{FF2B5EF4-FFF2-40B4-BE49-F238E27FC236}">
                <a16:creationId xmlns:a16="http://schemas.microsoft.com/office/drawing/2014/main" id="{966CBD5F-D43E-4D47-8201-566218C55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569" y="9246047"/>
            <a:ext cx="6146472" cy="286227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Установление научного контекста темы.</a:t>
            </a:r>
            <a:endParaRPr lang="en-US" sz="2800" dirty="0">
              <a:latin typeface="Calibri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Анализ проработки темы в источниках. </a:t>
            </a:r>
            <a:endParaRPr lang="en-US" sz="2800" dirty="0">
              <a:latin typeface="Calibri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Противоречия и проблема</a:t>
            </a:r>
            <a:endParaRPr lang="en-US" sz="2800" dirty="0">
              <a:latin typeface="Calibri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Формулировка цели исследования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78" name="Rectangle 44">
            <a:extLst>
              <a:ext uri="{FF2B5EF4-FFF2-40B4-BE49-F238E27FC236}">
                <a16:creationId xmlns:a16="http://schemas.microsoft.com/office/drawing/2014/main" id="{20043D7E-7286-48B9-9A5E-E7868B665227}"/>
              </a:ext>
            </a:extLst>
          </p:cNvPr>
          <p:cNvSpPr/>
          <p:nvPr/>
        </p:nvSpPr>
        <p:spPr>
          <a:xfrm>
            <a:off x="13866190" y="5525762"/>
            <a:ext cx="6546570" cy="910196"/>
          </a:xfrm>
          <a:prstGeom prst="rect">
            <a:avLst/>
          </a:prstGeom>
          <a:solidFill>
            <a:srgbClr val="35F9F9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Результаты и обсуждение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514581" y="23305449"/>
            <a:ext cx="6184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alibri" pitchFamily="34" charset="0"/>
              </a:rPr>
              <a:t>Диаграмма</a:t>
            </a:r>
            <a:r>
              <a:rPr lang="en-US" sz="2800" b="1" dirty="0">
                <a:latin typeface="Calibri" pitchFamily="34" charset="0"/>
              </a:rPr>
              <a:t> 1.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Название диаграммы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22" name="Rectangle 35">
            <a:extLst>
              <a:ext uri="{FF2B5EF4-FFF2-40B4-BE49-F238E27FC236}">
                <a16:creationId xmlns:a16="http://schemas.microsoft.com/office/drawing/2014/main" id="{8FCD4683-9727-47D2-BD5C-12B5716C6F4F}"/>
              </a:ext>
            </a:extLst>
          </p:cNvPr>
          <p:cNvSpPr/>
          <p:nvPr/>
        </p:nvSpPr>
        <p:spPr>
          <a:xfrm>
            <a:off x="13223840" y="24793213"/>
            <a:ext cx="7682739" cy="1030420"/>
          </a:xfrm>
          <a:prstGeom prst="rect">
            <a:avLst/>
          </a:prstGeom>
          <a:solidFill>
            <a:srgbClr val="35F9F9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Список литературы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23" name="Text Box 193">
            <a:extLst>
              <a:ext uri="{FF2B5EF4-FFF2-40B4-BE49-F238E27FC236}">
                <a16:creationId xmlns:a16="http://schemas.microsoft.com/office/drawing/2014/main" id="{5C20D65C-5B59-470C-B40D-FF95562C4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5602" y="26257745"/>
            <a:ext cx="7747746" cy="193894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Петров П.П Название. Издательские данные. 2023. 240 с.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800" dirty="0">
                <a:latin typeface="Calibri" pitchFamily="34" charset="0"/>
              </a:rPr>
              <a:t>Название. ссылка (дата обращения)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/>
              <a:t>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0313" y="16366694"/>
            <a:ext cx="61817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Рисунок 1. </a:t>
            </a:r>
            <a:r>
              <a:rPr lang="ru-RU" sz="2800" dirty="0">
                <a:latin typeface="Calibri" pitchFamily="34" charset="0"/>
              </a:rPr>
              <a:t>Название рисунка 1</a:t>
            </a:r>
            <a:endParaRPr lang="en-US" sz="2800" dirty="0">
              <a:latin typeface="Calibri" pitchFamily="34" charset="0"/>
            </a:endParaRPr>
          </a:p>
          <a:p>
            <a:endParaRPr lang="ru-RU" sz="2400" dirty="0"/>
          </a:p>
        </p:txBody>
      </p:sp>
      <p:graphicFrame>
        <p:nvGraphicFramePr>
          <p:cNvPr id="20" name="Chart 2">
            <a:extLst>
              <a:ext uri="{FF2B5EF4-FFF2-40B4-BE49-F238E27FC236}">
                <a16:creationId xmlns:a16="http://schemas.microsoft.com/office/drawing/2014/main" id="{17FF8AF3-5DA4-47A9-B77B-3D51344BB0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9020151"/>
              </p:ext>
            </p:extLst>
          </p:nvPr>
        </p:nvGraphicFramePr>
        <p:xfrm>
          <a:off x="14459030" y="19149778"/>
          <a:ext cx="5987698" cy="3721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939471" y="16481104"/>
            <a:ext cx="4929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Calibri" pitchFamily="34" charset="0"/>
              </a:rPr>
              <a:t>Рисунок 2</a:t>
            </a:r>
            <a:r>
              <a:rPr lang="en-US" sz="2800" b="1" dirty="0">
                <a:latin typeface="Calibri" pitchFamily="34" charset="0"/>
              </a:rPr>
              <a:t>.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Название рисунка 2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31374" y="23237692"/>
            <a:ext cx="47562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Таблица </a:t>
            </a:r>
            <a:r>
              <a:rPr lang="en-US" sz="2800" b="1" dirty="0">
                <a:latin typeface="Calibri" pitchFamily="34" charset="0"/>
              </a:rPr>
              <a:t>1.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ru-RU" sz="2800" dirty="0">
                <a:latin typeface="Calibri" pitchFamily="34" charset="0"/>
              </a:rPr>
              <a:t>Название таблицы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5" name="Rectangle 265">
            <a:extLst>
              <a:ext uri="{FF2B5EF4-FFF2-40B4-BE49-F238E27FC236}">
                <a16:creationId xmlns:a16="http://schemas.microsoft.com/office/drawing/2014/main" id="{74D65BAF-CACE-4D6C-AFE1-DBAB1F38CA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06616" y="157731"/>
            <a:ext cx="3064971" cy="1569572"/>
          </a:xfrm>
          <a:prstGeom prst="rect">
            <a:avLst/>
          </a:prstGeom>
          <a:blipFill dpi="0" rotWithShape="1">
            <a:blip r:embed="rId3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725"/>
            <a:r>
              <a:rPr lang="ru-RU" sz="2800" b="1" dirty="0">
                <a:latin typeface="Calibri" pitchFamily="34" charset="0"/>
              </a:rPr>
              <a:t>ЛОГОТИП СВОЕЙ ОРГАНИЗАЦИИ</a:t>
            </a:r>
            <a:endParaRPr lang="en-US" sz="2800" b="1" dirty="0">
              <a:latin typeface="Calibri" pitchFamily="34" charset="0"/>
            </a:endParaRPr>
          </a:p>
        </p:txBody>
      </p:sp>
      <p:pic>
        <p:nvPicPr>
          <p:cNvPr id="1026" name="Picture 2" descr="ТГПУ">
            <a:extLst>
              <a:ext uri="{FF2B5EF4-FFF2-40B4-BE49-F238E27FC236}">
                <a16:creationId xmlns:a16="http://schemas.microsoft.com/office/drawing/2014/main" id="{33F486C8-ED9A-B9D0-B4A2-735DFE839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03" y="35070"/>
            <a:ext cx="3291506" cy="2249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9EDC9E-AE3A-FA87-568B-8EB0CFF7E9C1}"/>
              </a:ext>
            </a:extLst>
          </p:cNvPr>
          <p:cNvSpPr txBox="1"/>
          <p:nvPr/>
        </p:nvSpPr>
        <p:spPr>
          <a:xfrm>
            <a:off x="2843376" y="729740"/>
            <a:ext cx="15341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V Международный научно-образовательный форум </a:t>
            </a:r>
          </a:p>
          <a:p>
            <a:pPr algn="ctr"/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«Педагогика XXI века: вызовы и решения»</a:t>
            </a:r>
          </a:p>
        </p:txBody>
      </p:sp>
      <p:graphicFrame>
        <p:nvGraphicFramePr>
          <p:cNvPr id="12" name="Схема 11">
            <a:extLst>
              <a:ext uri="{FF2B5EF4-FFF2-40B4-BE49-F238E27FC236}">
                <a16:creationId xmlns:a16="http://schemas.microsoft.com/office/drawing/2014/main" id="{E9CC3527-2809-17EE-6977-459B0FB675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7906605"/>
              </p:ext>
            </p:extLst>
          </p:nvPr>
        </p:nvGraphicFramePr>
        <p:xfrm>
          <a:off x="503931" y="10101943"/>
          <a:ext cx="5829145" cy="4998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3" name="Схема 12">
            <a:extLst>
              <a:ext uri="{FF2B5EF4-FFF2-40B4-BE49-F238E27FC236}">
                <a16:creationId xmlns:a16="http://schemas.microsoft.com/office/drawing/2014/main" id="{1E84DFD8-2AD5-16FE-BCEB-6B21BF0D0D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7845152"/>
              </p:ext>
            </p:extLst>
          </p:nvPr>
        </p:nvGraphicFramePr>
        <p:xfrm>
          <a:off x="14459030" y="9856223"/>
          <a:ext cx="6420664" cy="6320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30479BE8-D902-8429-724B-4E93F8170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836920"/>
              </p:ext>
            </p:extLst>
          </p:nvPr>
        </p:nvGraphicFramePr>
        <p:xfrm>
          <a:off x="790313" y="19064110"/>
          <a:ext cx="5757760" cy="335537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39440">
                  <a:extLst>
                    <a:ext uri="{9D8B030D-6E8A-4147-A177-3AD203B41FA5}">
                      <a16:colId xmlns:a16="http://schemas.microsoft.com/office/drawing/2014/main" val="1408834681"/>
                    </a:ext>
                  </a:extLst>
                </a:gridCol>
                <a:gridCol w="1439440">
                  <a:extLst>
                    <a:ext uri="{9D8B030D-6E8A-4147-A177-3AD203B41FA5}">
                      <a16:colId xmlns:a16="http://schemas.microsoft.com/office/drawing/2014/main" val="4042808939"/>
                    </a:ext>
                  </a:extLst>
                </a:gridCol>
                <a:gridCol w="1439440">
                  <a:extLst>
                    <a:ext uri="{9D8B030D-6E8A-4147-A177-3AD203B41FA5}">
                      <a16:colId xmlns:a16="http://schemas.microsoft.com/office/drawing/2014/main" val="3723703574"/>
                    </a:ext>
                  </a:extLst>
                </a:gridCol>
                <a:gridCol w="1439440">
                  <a:extLst>
                    <a:ext uri="{9D8B030D-6E8A-4147-A177-3AD203B41FA5}">
                      <a16:colId xmlns:a16="http://schemas.microsoft.com/office/drawing/2014/main" val="3337832210"/>
                    </a:ext>
                  </a:extLst>
                </a:gridCol>
              </a:tblGrid>
              <a:tr h="693775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69837"/>
                  </a:ext>
                </a:extLst>
              </a:tr>
              <a:tr h="60127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014760"/>
                  </a:ext>
                </a:extLst>
              </a:tr>
              <a:tr h="958288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451380"/>
                  </a:ext>
                </a:extLst>
              </a:tr>
              <a:tr h="1102038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701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55720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211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Wingdings 2</vt:lpstr>
      <vt:lpstr>HDOfficeLightV0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Yulya Baklanova</dc:creator>
  <cp:lastModifiedBy>Natalsem</cp:lastModifiedBy>
  <cp:revision>25</cp:revision>
  <dcterms:created xsi:type="dcterms:W3CDTF">2017-10-02T13:44:20Z</dcterms:created>
  <dcterms:modified xsi:type="dcterms:W3CDTF">2025-04-09T16:56:42Z</dcterms:modified>
</cp:coreProperties>
</file>