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65" r:id="rId2"/>
    <p:sldId id="263" r:id="rId3"/>
    <p:sldId id="266" r:id="rId4"/>
    <p:sldId id="258" r:id="rId5"/>
    <p:sldId id="262" r:id="rId6"/>
    <p:sldId id="260" r:id="rId7"/>
    <p:sldId id="259" r:id="rId8"/>
    <p:sldId id="261" r:id="rId9"/>
    <p:sldId id="264" r:id="rId10"/>
  </p:sldIdLst>
  <p:sldSz cx="20104100" cy="11309350"/>
  <p:notesSz cx="20104100" cy="11309350"/>
  <p:embeddedFontLst>
    <p:embeddedFont>
      <p:font typeface="Tahoma" panose="020B0604030504040204" pitchFamily="34" charset="0"/>
      <p:regular r:id="rId12"/>
      <p:bold r:id="rId13"/>
    </p:embeddedFont>
    <p:embeddedFont>
      <p:font typeface="NeueMachina-Medium" panose="020B0604020202020204" charset="-52"/>
      <p:regular r:id="rId14"/>
    </p:embeddedFont>
    <p:embeddedFont>
      <p:font typeface="Druk Cyr" charset="-52"/>
      <p:regular r:id="rId15"/>
    </p:embeddedFont>
    <p:embeddedFont>
      <p:font typeface="Neue Machina" panose="020B0604020202020204" charset="-52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>
      <p:cViewPr varScale="1">
        <p:scale>
          <a:sx n="42" d="100"/>
          <a:sy n="42" d="100"/>
        </p:scale>
        <p:origin x="96" y="2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16E82-5C44-4769-A134-CE7A4CF73E26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2BB6A-3513-45AB-9366-82C3BFEFE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929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5620">
              <a:defRPr/>
            </a:pPr>
            <a:fld id="{25840E08-38CE-4ECA-BDEB-CA7AEDF1FA3C}" type="slidenum">
              <a:rPr lang="ru-RU" smtClean="0">
                <a:solidFill>
                  <a:prstClr val="black"/>
                </a:solidFill>
                <a:latin typeface="Calibri"/>
              </a:rPr>
              <a:pPr defTabSz="915620">
                <a:defRPr/>
              </a:pPr>
              <a:t>3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1152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00118" y="3332182"/>
            <a:ext cx="803981" cy="234015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56091"/>
            <a:ext cx="20014123" cy="1086206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1012607" cy="1127794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07251" y="973874"/>
            <a:ext cx="4690946" cy="249206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9177458"/>
            <a:ext cx="20104099" cy="213109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2476" y="831965"/>
            <a:ext cx="4690946" cy="249206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808" y="4265464"/>
            <a:ext cx="17088485" cy="1522725"/>
          </a:xfrm>
        </p:spPr>
        <p:txBody>
          <a:bodyPr anchor="b"/>
          <a:lstStyle>
            <a:lvl1pPr algn="ctr">
              <a:defRPr sz="989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609077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69" indent="0" algn="ctr">
              <a:buNone/>
              <a:defRPr sz="3298"/>
            </a:lvl2pPr>
            <a:lvl3pPr marL="1507937" indent="0" algn="ctr">
              <a:buNone/>
              <a:defRPr sz="2968"/>
            </a:lvl3pPr>
            <a:lvl4pPr marL="2261906" indent="0" algn="ctr">
              <a:buNone/>
              <a:defRPr sz="2639"/>
            </a:lvl4pPr>
            <a:lvl5pPr marL="3015874" indent="0" algn="ctr">
              <a:buNone/>
              <a:defRPr sz="2639"/>
            </a:lvl5pPr>
            <a:lvl6pPr marL="3769843" indent="0" algn="ctr">
              <a:buNone/>
              <a:defRPr sz="2639"/>
            </a:lvl6pPr>
            <a:lvl7pPr marL="4523811" indent="0" algn="ctr">
              <a:buNone/>
              <a:defRPr sz="2639"/>
            </a:lvl7pPr>
            <a:lvl8pPr marL="5277780" indent="0" algn="ctr">
              <a:buNone/>
              <a:defRPr sz="2639"/>
            </a:lvl8pPr>
            <a:lvl9pPr marL="6031748" indent="0" algn="ctr">
              <a:buNone/>
              <a:defRPr sz="2639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205" y="10517696"/>
            <a:ext cx="4623943" cy="276999"/>
          </a:xfrm>
        </p:spPr>
        <p:txBody>
          <a:bodyPr/>
          <a:lstStyle/>
          <a:p>
            <a:fld id="{67DE97F3-8A2C-4D7A-8598-C7667BFBC64D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35394" y="10517696"/>
            <a:ext cx="6433312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474953" y="10517696"/>
            <a:ext cx="4623943" cy="276999"/>
          </a:xfrm>
        </p:spPr>
        <p:txBody>
          <a:bodyPr/>
          <a:lstStyle/>
          <a:p>
            <a:fld id="{219BEED6-39BF-451F-A025-F58639579B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297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05205" y="10517696"/>
            <a:ext cx="4623943" cy="276999"/>
          </a:xfrm>
        </p:spPr>
        <p:txBody>
          <a:bodyPr/>
          <a:lstStyle/>
          <a:p>
            <a:fld id="{67DE97F3-8A2C-4D7A-8598-C7667BFBC64D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35394" y="10517696"/>
            <a:ext cx="6433312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474953" y="10517696"/>
            <a:ext cx="4623943" cy="276999"/>
          </a:xfrm>
        </p:spPr>
        <p:txBody>
          <a:bodyPr/>
          <a:lstStyle/>
          <a:p>
            <a:fld id="{219BEED6-39BF-451F-A025-F58639579B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911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450" y="955972"/>
            <a:ext cx="8013199" cy="1624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-3788" t="34483" b="-1620"/>
          <a:stretch/>
        </p:blipFill>
        <p:spPr>
          <a:xfrm>
            <a:off x="-4730750" y="15875"/>
            <a:ext cx="23925580" cy="1160722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1729BEB-3976-45A4-AA8A-E5AF8E12F2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09" t="-154" b="67970"/>
          <a:stretch/>
        </p:blipFill>
        <p:spPr>
          <a:xfrm>
            <a:off x="14475099" y="1"/>
            <a:ext cx="3055787" cy="152426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022850" y="3825875"/>
            <a:ext cx="7103403" cy="2985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91977"/>
            <a:r>
              <a:rPr lang="ru-RU" sz="3958" b="1" cap="al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 ДЛИННОГО</a:t>
            </a:r>
          </a:p>
          <a:p>
            <a:pPr algn="ctr" defTabSz="1391977"/>
            <a:r>
              <a:rPr lang="ru-RU" sz="3958" b="1" cap="al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РАЗМЕЩАЕМОГО</a:t>
            </a:r>
          </a:p>
          <a:p>
            <a:pPr algn="ctr" defTabSz="1391977"/>
            <a:r>
              <a:rPr lang="ru-RU" sz="3958" b="1" cap="al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ЗАГОЛОВКА </a:t>
            </a:r>
            <a:br>
              <a:rPr lang="ru-RU" sz="3958" b="1" cap="al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3958" b="1" cap="al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1391977"/>
            <a:r>
              <a:rPr lang="ru-RU" sz="2968" cap="al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 ПОДЗАГОЛОВКА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795250" y="7830387"/>
            <a:ext cx="5489166" cy="765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91977"/>
            <a:r>
              <a:rPr lang="ru-RU" sz="2639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Фамилия Имя Отчество</a:t>
            </a:r>
            <a:endParaRPr lang="en-US" sz="2639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Neue"/>
            </a:endParaRPr>
          </a:p>
          <a:p>
            <a:pPr defTabSz="1391977"/>
            <a:r>
              <a:rPr lang="ru-RU" sz="1732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Должность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732376" y="0"/>
            <a:ext cx="5959324" cy="803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309" b="1" i="1" dirty="0">
                <a:solidFill>
                  <a:srgbClr val="FFFF99"/>
                </a:solidFill>
              </a:rPr>
              <a:t>Форум </a:t>
            </a:r>
          </a:p>
          <a:p>
            <a:r>
              <a:rPr lang="ru-RU" sz="2309" b="1" i="1" dirty="0">
                <a:solidFill>
                  <a:srgbClr val="FFFF99"/>
                </a:solidFill>
              </a:rPr>
              <a:t>ПЕДАГОГИКА </a:t>
            </a:r>
            <a:r>
              <a:rPr lang="en-US" sz="2309" b="1" i="1" dirty="0" smtClean="0">
                <a:solidFill>
                  <a:srgbClr val="FFFF99"/>
                </a:solidFill>
              </a:rPr>
              <a:t>XXI</a:t>
            </a:r>
            <a:r>
              <a:rPr lang="ru-RU" sz="2309" b="1" i="1" dirty="0" smtClean="0">
                <a:solidFill>
                  <a:srgbClr val="FFFF99"/>
                </a:solidFill>
              </a:rPr>
              <a:t> </a:t>
            </a:r>
            <a:r>
              <a:rPr lang="ru-RU" sz="2309" b="1" i="1" dirty="0">
                <a:solidFill>
                  <a:srgbClr val="FFFF99"/>
                </a:solidFill>
              </a:rPr>
              <a:t>ВЕКА: ВЫЗОВЫ И РЕШЕНИЯ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483" y="235704"/>
            <a:ext cx="2010218" cy="128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74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3408" y="679641"/>
              <a:ext cx="4074642" cy="2159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34739" y="0"/>
              <a:ext cx="8969360" cy="1130855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271361" y="4586363"/>
            <a:ext cx="3990975" cy="1624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FFFFFF"/>
                </a:solidFill>
              </a:rPr>
              <a:t>ЗАГОЛОВОК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88537" y="278121"/>
            <a:ext cx="5959325" cy="803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309" b="1" i="1" dirty="0">
                <a:solidFill>
                  <a:srgbClr val="C00000"/>
                </a:solidFill>
              </a:rPr>
              <a:t>Форум </a:t>
            </a:r>
          </a:p>
          <a:p>
            <a:pPr algn="ctr"/>
            <a:r>
              <a:rPr lang="ru-RU" sz="2309" b="1" i="1" dirty="0">
                <a:solidFill>
                  <a:srgbClr val="C00000"/>
                </a:solidFill>
              </a:rPr>
              <a:t>ПЕДАГОГИКА </a:t>
            </a:r>
            <a:r>
              <a:rPr lang="en-US" sz="2309" b="1" i="1" dirty="0" smtClean="0">
                <a:solidFill>
                  <a:srgbClr val="C00000"/>
                </a:solidFill>
              </a:rPr>
              <a:t>XXI</a:t>
            </a:r>
            <a:r>
              <a:rPr lang="ru-RU" sz="2309" b="1" i="1" dirty="0" smtClean="0">
                <a:solidFill>
                  <a:srgbClr val="C00000"/>
                </a:solidFill>
              </a:rPr>
              <a:t> </a:t>
            </a:r>
            <a:r>
              <a:rPr lang="ru-RU" sz="2309" b="1" i="1" dirty="0">
                <a:solidFill>
                  <a:srgbClr val="C00000"/>
                </a:solidFill>
              </a:rPr>
              <a:t>ВЕКА: ВЫЗОВЫ И РЕШЕНИЯ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3037" y="280645"/>
            <a:ext cx="2603140" cy="16686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979" t="23013"/>
          <a:stretch/>
        </p:blipFill>
        <p:spPr>
          <a:xfrm>
            <a:off x="2564747" y="0"/>
            <a:ext cx="19224556" cy="1130935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7AC2196-802C-44FC-BAC8-F53F4AB00B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48" t="-460" r="116" b="77011"/>
          <a:stretch/>
        </p:blipFill>
        <p:spPr>
          <a:xfrm>
            <a:off x="14852650" y="0"/>
            <a:ext cx="5494352" cy="265184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96277" y="2031679"/>
            <a:ext cx="8263337" cy="1005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968" b="1" dirty="0">
                <a:solidFill>
                  <a:srgbClr val="5347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 ДЛИННОГО ЗАГОЛОВКА </a:t>
            </a:r>
          </a:p>
          <a:p>
            <a:r>
              <a:rPr lang="ru-RU" sz="2968" b="1" dirty="0">
                <a:solidFill>
                  <a:srgbClr val="5347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ПЕРВОГО СЛАЙДА</a:t>
            </a:r>
            <a:endParaRPr lang="ru-RU" sz="3298" b="1" cap="all" dirty="0">
              <a:solidFill>
                <a:srgbClr val="53474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61520" y="3718541"/>
            <a:ext cx="11491818" cy="3832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63"/>
              </a:lnSpc>
            </a:pPr>
            <a:r>
              <a:rPr lang="ru-RU" sz="2639" b="1" dirty="0">
                <a:solidFill>
                  <a:srgbClr val="5347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 ПОДЗАГОЛОВКА</a:t>
            </a:r>
            <a:endParaRPr lang="ru-RU" sz="2639" dirty="0">
              <a:solidFill>
                <a:srgbClr val="53474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639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 текста. </a:t>
            </a:r>
            <a:r>
              <a:rPr lang="ru-RU" sz="263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Цель текста определяет его содержание, </a:t>
            </a:r>
            <a:r>
              <a:rPr lang="ru-RU" sz="2639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смысл</a:t>
            </a:r>
            <a:r>
              <a:rPr lang="ru-RU" sz="263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</a:p>
          <a:p>
            <a:r>
              <a:rPr lang="ru-RU" sz="263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предъявляет особые требования </a:t>
            </a:r>
            <a:r>
              <a:rPr lang="ru-RU" sz="2639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 структуре</a:t>
            </a:r>
            <a:r>
              <a:rPr lang="ru-RU" sz="263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отбору языковых средств. </a:t>
            </a:r>
          </a:p>
          <a:p>
            <a:r>
              <a:rPr lang="ru-RU" sz="263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Сочетание этих факторов – функции, смысла, структуры – сформировало </a:t>
            </a:r>
          </a:p>
          <a:p>
            <a:r>
              <a:rPr lang="ru-RU" sz="263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три функционально-смысловых типа речи:</a:t>
            </a:r>
          </a:p>
          <a:p>
            <a:r>
              <a:rPr lang="ru-RU" sz="263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Описание</a:t>
            </a:r>
          </a:p>
          <a:p>
            <a:r>
              <a:rPr lang="ru-RU" sz="263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Повествование</a:t>
            </a:r>
          </a:p>
          <a:p>
            <a:r>
              <a:rPr lang="ru-RU" sz="263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Рассуждение</a:t>
            </a:r>
          </a:p>
          <a:p>
            <a:pPr>
              <a:lnSpc>
                <a:spcPts val="3463"/>
              </a:lnSpc>
            </a:pPr>
            <a:endParaRPr lang="ru-RU" sz="2639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61520" y="7947918"/>
            <a:ext cx="6171262" cy="2817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63"/>
              </a:lnSpc>
            </a:pPr>
            <a:r>
              <a:rPr lang="ru-RU" sz="1979" b="1" dirty="0">
                <a:solidFill>
                  <a:srgbClr val="5347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 ПОДЗАГОЛОВКА</a:t>
            </a:r>
            <a:endParaRPr lang="ru-RU" sz="1979" dirty="0">
              <a:solidFill>
                <a:srgbClr val="53474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979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 текста. </a:t>
            </a:r>
            <a:r>
              <a:rPr lang="ru-RU" sz="197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Цель текста определяет его содержание, </a:t>
            </a:r>
            <a:r>
              <a:rPr lang="ru-RU" sz="1979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смысл</a:t>
            </a:r>
            <a:r>
              <a:rPr lang="ru-RU" sz="197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предъявляет особые требования </a:t>
            </a:r>
            <a:r>
              <a:rPr lang="ru-RU" sz="1979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 структуре</a:t>
            </a:r>
            <a:r>
              <a:rPr lang="ru-RU" sz="197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отбору языковых средств. </a:t>
            </a:r>
          </a:p>
          <a:p>
            <a:r>
              <a:rPr lang="ru-RU" sz="197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Сочетание этих факторов – функции, смысла, структуры – сформировало </a:t>
            </a:r>
          </a:p>
          <a:p>
            <a:r>
              <a:rPr lang="ru-RU" sz="197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три функционально-смысловых типа речи.</a:t>
            </a:r>
          </a:p>
          <a:p>
            <a:pPr>
              <a:lnSpc>
                <a:spcPts val="3463"/>
              </a:lnSpc>
            </a:pPr>
            <a:endParaRPr lang="ru-RU" sz="1979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356068"/>
            <a:ext cx="2603140" cy="166862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512321" y="169780"/>
            <a:ext cx="5959325" cy="803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309" b="1" i="1" dirty="0">
                <a:solidFill>
                  <a:srgbClr val="C00000"/>
                </a:solidFill>
              </a:rPr>
              <a:t>Форум </a:t>
            </a:r>
          </a:p>
          <a:p>
            <a:pPr algn="ctr"/>
            <a:r>
              <a:rPr lang="ru-RU" sz="2309" b="1" i="1" dirty="0">
                <a:solidFill>
                  <a:srgbClr val="C00000"/>
                </a:solidFill>
              </a:rPr>
              <a:t>ПЕДАГОГИКА </a:t>
            </a:r>
            <a:r>
              <a:rPr lang="en-US" sz="2309" b="1" i="1" dirty="0" smtClean="0">
                <a:solidFill>
                  <a:srgbClr val="C00000"/>
                </a:solidFill>
              </a:rPr>
              <a:t>XXI</a:t>
            </a:r>
            <a:r>
              <a:rPr lang="ru-RU" sz="2309" b="1" i="1" dirty="0" smtClean="0">
                <a:solidFill>
                  <a:srgbClr val="C00000"/>
                </a:solidFill>
              </a:rPr>
              <a:t> </a:t>
            </a:r>
            <a:r>
              <a:rPr lang="ru-RU" sz="2309" b="1" i="1" dirty="0">
                <a:solidFill>
                  <a:srgbClr val="C00000"/>
                </a:solidFill>
              </a:rPr>
              <a:t>ВЕКА: ВЫЗОВЫ И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253797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66050" y="2435809"/>
            <a:ext cx="4281805" cy="2528570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spc="-5" dirty="0">
                <a:solidFill>
                  <a:srgbClr val="FFFFFF"/>
                </a:solidFill>
              </a:rPr>
              <a:t>ЗАГОЛОВОК</a:t>
            </a:r>
          </a:p>
          <a:p>
            <a:pPr marL="15240">
              <a:lnSpc>
                <a:spcPct val="100000"/>
              </a:lnSpc>
              <a:spcBef>
                <a:spcPts val="450"/>
              </a:spcBef>
            </a:pPr>
            <a:r>
              <a:rPr sz="4800" spc="-75" dirty="0">
                <a:solidFill>
                  <a:srgbClr val="FFFFFF"/>
                </a:solidFill>
                <a:latin typeface="NeueMachina-Medium"/>
                <a:cs typeface="NeueMachina-Medium"/>
              </a:rPr>
              <a:t>П</a:t>
            </a:r>
            <a:r>
              <a:rPr sz="4800" spc="-275" dirty="0">
                <a:solidFill>
                  <a:srgbClr val="FFFFFF"/>
                </a:solidFill>
                <a:latin typeface="NeueMachina-Medium"/>
                <a:cs typeface="NeueMachina-Medium"/>
              </a:rPr>
              <a:t>о</a:t>
            </a:r>
            <a:r>
              <a:rPr sz="4800" spc="-175" dirty="0">
                <a:solidFill>
                  <a:srgbClr val="FFFFFF"/>
                </a:solidFill>
                <a:latin typeface="NeueMachina-Medium"/>
                <a:cs typeface="NeueMachina-Medium"/>
              </a:rPr>
              <a:t>д</a:t>
            </a:r>
            <a:r>
              <a:rPr sz="4800" spc="20" dirty="0">
                <a:solidFill>
                  <a:srgbClr val="FFFFFF"/>
                </a:solidFill>
                <a:latin typeface="NeueMachina-Medium"/>
                <a:cs typeface="NeueMachina-Medium"/>
              </a:rPr>
              <a:t>з</a:t>
            </a:r>
            <a:r>
              <a:rPr sz="4800" spc="5" dirty="0">
                <a:solidFill>
                  <a:srgbClr val="FFFFFF"/>
                </a:solidFill>
                <a:latin typeface="NeueMachina-Medium"/>
                <a:cs typeface="NeueMachina-Medium"/>
              </a:rPr>
              <a:t>а</a:t>
            </a:r>
            <a:r>
              <a:rPr sz="4800" spc="-135" dirty="0">
                <a:solidFill>
                  <a:srgbClr val="FFFFFF"/>
                </a:solidFill>
                <a:latin typeface="NeueMachina-Medium"/>
                <a:cs typeface="NeueMachina-Medium"/>
              </a:rPr>
              <a:t>г</a:t>
            </a:r>
            <a:r>
              <a:rPr sz="4800" spc="-275" dirty="0">
                <a:solidFill>
                  <a:srgbClr val="FFFFFF"/>
                </a:solidFill>
                <a:latin typeface="NeueMachina-Medium"/>
                <a:cs typeface="NeueMachina-Medium"/>
              </a:rPr>
              <a:t>о</a:t>
            </a:r>
            <a:r>
              <a:rPr sz="4800" spc="20" dirty="0">
                <a:solidFill>
                  <a:srgbClr val="FFFFFF"/>
                </a:solidFill>
                <a:latin typeface="NeueMachina-Medium"/>
                <a:cs typeface="NeueMachina-Medium"/>
              </a:rPr>
              <a:t>л</a:t>
            </a:r>
            <a:r>
              <a:rPr sz="4800" spc="-65" dirty="0">
                <a:solidFill>
                  <a:srgbClr val="FFFFFF"/>
                </a:solidFill>
                <a:latin typeface="NeueMachina-Medium"/>
                <a:cs typeface="NeueMachina-Medium"/>
              </a:rPr>
              <a:t>о</a:t>
            </a:r>
            <a:r>
              <a:rPr sz="4800" spc="20" dirty="0">
                <a:solidFill>
                  <a:srgbClr val="FFFFFF"/>
                </a:solidFill>
                <a:latin typeface="NeueMachina-Medium"/>
                <a:cs typeface="NeueMachina-Medium"/>
              </a:rPr>
              <a:t>в</a:t>
            </a:r>
            <a:r>
              <a:rPr sz="4800" spc="-65" dirty="0">
                <a:solidFill>
                  <a:srgbClr val="FFFFFF"/>
                </a:solidFill>
                <a:latin typeface="NeueMachina-Medium"/>
                <a:cs typeface="NeueMachina-Medium"/>
              </a:rPr>
              <a:t>о</a:t>
            </a:r>
            <a:r>
              <a:rPr sz="4800" spc="15" dirty="0">
                <a:solidFill>
                  <a:srgbClr val="FFFFFF"/>
                </a:solidFill>
                <a:latin typeface="NeueMachina-Medium"/>
                <a:cs typeface="NeueMachina-Medium"/>
              </a:rPr>
              <a:t>к</a:t>
            </a:r>
            <a:endParaRPr sz="4800" dirty="0">
              <a:latin typeface="NeueMachina-Medium"/>
              <a:cs typeface="NeueMachina-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7683" y="5468026"/>
            <a:ext cx="7960359" cy="48634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90"/>
              </a:spcBef>
            </a:pPr>
            <a:r>
              <a:rPr sz="2850" spc="-30" dirty="0">
                <a:solidFill>
                  <a:srgbClr val="FFFFFF"/>
                </a:solidFill>
                <a:latin typeface="Neue Machina"/>
                <a:cs typeface="Neue Machina"/>
              </a:rPr>
              <a:t>Lorem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 ipsum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40" dirty="0">
                <a:solidFill>
                  <a:srgbClr val="FFFFFF"/>
                </a:solidFill>
                <a:latin typeface="Neue Machina"/>
                <a:cs typeface="Neue Machina"/>
              </a:rPr>
              <a:t>dolor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40" dirty="0">
                <a:solidFill>
                  <a:srgbClr val="FFFFFF"/>
                </a:solidFill>
                <a:latin typeface="Neue Machina"/>
                <a:cs typeface="Neue Machina"/>
              </a:rPr>
              <a:t>sit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5" dirty="0">
                <a:solidFill>
                  <a:srgbClr val="FFFFFF"/>
                </a:solidFill>
                <a:latin typeface="Neue Machina"/>
                <a:cs typeface="Neue Machina"/>
              </a:rPr>
              <a:t>amet,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25" dirty="0">
                <a:solidFill>
                  <a:srgbClr val="FFFFFF"/>
                </a:solidFill>
                <a:latin typeface="Neue Machina"/>
                <a:cs typeface="Neue Machina"/>
              </a:rPr>
              <a:t>consectetur </a:t>
            </a:r>
            <a:r>
              <a:rPr sz="2850" spc="-2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30" dirty="0">
                <a:solidFill>
                  <a:srgbClr val="FFFFFF"/>
                </a:solidFill>
                <a:latin typeface="Neue Machina"/>
                <a:cs typeface="Neue Machina"/>
              </a:rPr>
              <a:t>adipiscing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50" dirty="0">
                <a:solidFill>
                  <a:srgbClr val="FFFFFF"/>
                </a:solidFill>
                <a:latin typeface="Neue Machina"/>
                <a:cs typeface="Neue Machina"/>
              </a:rPr>
              <a:t>elit,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dirty="0">
                <a:solidFill>
                  <a:srgbClr val="FFFFFF"/>
                </a:solidFill>
                <a:latin typeface="Neue Machina"/>
                <a:cs typeface="Neue Machina"/>
              </a:rPr>
              <a:t>sed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do</a:t>
            </a:r>
            <a:r>
              <a:rPr sz="2850" spc="1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10" dirty="0">
                <a:solidFill>
                  <a:srgbClr val="FFFFFF"/>
                </a:solidFill>
                <a:latin typeface="Neue Machina"/>
                <a:cs typeface="Neue Machina"/>
              </a:rPr>
              <a:t>eiusmod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20" dirty="0">
                <a:solidFill>
                  <a:srgbClr val="FFFFFF"/>
                </a:solidFill>
                <a:latin typeface="Neue Machina"/>
                <a:cs typeface="Neue Machina"/>
              </a:rPr>
              <a:t>tempor </a:t>
            </a:r>
            <a:r>
              <a:rPr sz="2850" spc="-1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25" dirty="0">
                <a:solidFill>
                  <a:srgbClr val="FFFFFF"/>
                </a:solidFill>
                <a:latin typeface="Neue Machina"/>
                <a:cs typeface="Neue Machina"/>
              </a:rPr>
              <a:t>incididunt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15" dirty="0">
                <a:solidFill>
                  <a:srgbClr val="FFFFFF"/>
                </a:solidFill>
                <a:latin typeface="Neue Machina"/>
                <a:cs typeface="Neue Machina"/>
              </a:rPr>
              <a:t>ut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15" dirty="0">
                <a:solidFill>
                  <a:srgbClr val="FFFFFF"/>
                </a:solidFill>
                <a:latin typeface="Neue Machina"/>
                <a:cs typeface="Neue Machina"/>
              </a:rPr>
              <a:t>labore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30" dirty="0">
                <a:solidFill>
                  <a:srgbClr val="FFFFFF"/>
                </a:solidFill>
                <a:latin typeface="Neue Machina"/>
                <a:cs typeface="Neue Machina"/>
              </a:rPr>
              <a:t>et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50" dirty="0">
                <a:solidFill>
                  <a:srgbClr val="FFFFFF"/>
                </a:solidFill>
                <a:latin typeface="Neue Machina"/>
                <a:cs typeface="Neue Machina"/>
              </a:rPr>
              <a:t>dolore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5" dirty="0">
                <a:solidFill>
                  <a:srgbClr val="FFFFFF"/>
                </a:solidFill>
                <a:latin typeface="Neue Machina"/>
                <a:cs typeface="Neue Machina"/>
              </a:rPr>
              <a:t>magna </a:t>
            </a:r>
            <a:r>
              <a:rPr sz="2850" dirty="0">
                <a:solidFill>
                  <a:srgbClr val="FFFFFF"/>
                </a:solidFill>
                <a:latin typeface="Neue Machina"/>
                <a:cs typeface="Neue Machina"/>
              </a:rPr>
              <a:t> aliqua.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15" dirty="0">
                <a:solidFill>
                  <a:srgbClr val="FFFFFF"/>
                </a:solidFill>
                <a:latin typeface="Neue Machina"/>
                <a:cs typeface="Neue Machina"/>
              </a:rPr>
              <a:t>Ut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dirty="0">
                <a:solidFill>
                  <a:srgbClr val="FFFFFF"/>
                </a:solidFill>
                <a:latin typeface="Neue Machina"/>
                <a:cs typeface="Neue Machina"/>
              </a:rPr>
              <a:t>enim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10" dirty="0">
                <a:solidFill>
                  <a:srgbClr val="FFFFFF"/>
                </a:solidFill>
                <a:latin typeface="Neue Machina"/>
                <a:cs typeface="Neue Machina"/>
              </a:rPr>
              <a:t>ad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dirty="0">
                <a:solidFill>
                  <a:srgbClr val="FFFFFF"/>
                </a:solidFill>
                <a:latin typeface="Neue Machina"/>
                <a:cs typeface="Neue Machina"/>
              </a:rPr>
              <a:t>minim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5" dirty="0">
                <a:solidFill>
                  <a:srgbClr val="FFFFFF"/>
                </a:solidFill>
                <a:latin typeface="Neue Machina"/>
                <a:cs typeface="Neue Machina"/>
              </a:rPr>
              <a:t>veniam,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5" dirty="0">
                <a:solidFill>
                  <a:srgbClr val="FFFFFF"/>
                </a:solidFill>
                <a:latin typeface="Neue Machina"/>
                <a:cs typeface="Neue Machina"/>
              </a:rPr>
              <a:t>quis </a:t>
            </a:r>
            <a:r>
              <a:rPr sz="285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nostrud </a:t>
            </a:r>
            <a:r>
              <a:rPr sz="2850" spc="-70" dirty="0">
                <a:solidFill>
                  <a:srgbClr val="FFFFFF"/>
                </a:solidFill>
                <a:latin typeface="Neue Machina"/>
                <a:cs typeface="Neue Machina"/>
              </a:rPr>
              <a:t>exercitation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 ullamco </a:t>
            </a:r>
            <a:r>
              <a:rPr sz="2850" spc="-5" dirty="0">
                <a:solidFill>
                  <a:srgbClr val="FFFFFF"/>
                </a:solidFill>
                <a:latin typeface="Neue Machina"/>
                <a:cs typeface="Neue Machina"/>
              </a:rPr>
              <a:t>laboris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10" dirty="0">
                <a:solidFill>
                  <a:srgbClr val="FFFFFF"/>
                </a:solidFill>
                <a:latin typeface="Neue Machina"/>
                <a:cs typeface="Neue Machina"/>
              </a:rPr>
              <a:t>nisi </a:t>
            </a:r>
            <a:r>
              <a:rPr sz="2850" spc="-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15" dirty="0">
                <a:solidFill>
                  <a:srgbClr val="FFFFFF"/>
                </a:solidFill>
                <a:latin typeface="Neue Machina"/>
                <a:cs typeface="Neue Machina"/>
              </a:rPr>
              <a:t>ut</a:t>
            </a:r>
            <a:r>
              <a:rPr sz="2850" dirty="0">
                <a:solidFill>
                  <a:srgbClr val="FFFFFF"/>
                </a:solidFill>
                <a:latin typeface="Neue Machina"/>
                <a:cs typeface="Neue Machina"/>
              </a:rPr>
              <a:t> aliquip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75" dirty="0">
                <a:solidFill>
                  <a:srgbClr val="FFFFFF"/>
                </a:solidFill>
                <a:latin typeface="Neue Machina"/>
                <a:cs typeface="Neue Machina"/>
              </a:rPr>
              <a:t>ex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ea</a:t>
            </a:r>
            <a:r>
              <a:rPr sz="2850" dirty="0">
                <a:solidFill>
                  <a:srgbClr val="FFFFFF"/>
                </a:solidFill>
                <a:latin typeface="Neue Machina"/>
                <a:cs typeface="Neue Machina"/>
              </a:rPr>
              <a:t> commodo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10" dirty="0">
                <a:solidFill>
                  <a:srgbClr val="FFFFFF"/>
                </a:solidFill>
                <a:latin typeface="Neue Machina"/>
                <a:cs typeface="Neue Machina"/>
              </a:rPr>
              <a:t>consequat.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10" dirty="0">
                <a:solidFill>
                  <a:srgbClr val="FFFFFF"/>
                </a:solidFill>
                <a:latin typeface="Neue Machina"/>
                <a:cs typeface="Neue Machina"/>
              </a:rPr>
              <a:t>Duis </a:t>
            </a:r>
            <a:r>
              <a:rPr sz="2850" spc="-93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15" dirty="0">
                <a:solidFill>
                  <a:srgbClr val="FFFFFF"/>
                </a:solidFill>
                <a:latin typeface="Neue Machina"/>
                <a:cs typeface="Neue Machina"/>
              </a:rPr>
              <a:t>aute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10" dirty="0">
                <a:solidFill>
                  <a:srgbClr val="FFFFFF"/>
                </a:solidFill>
                <a:latin typeface="Neue Machina"/>
                <a:cs typeface="Neue Machina"/>
              </a:rPr>
              <a:t>irure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40" dirty="0">
                <a:solidFill>
                  <a:srgbClr val="FFFFFF"/>
                </a:solidFill>
                <a:latin typeface="Neue Machina"/>
                <a:cs typeface="Neue Machina"/>
              </a:rPr>
              <a:t>dolor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in </a:t>
            </a:r>
            <a:r>
              <a:rPr sz="2850" spc="-30" dirty="0">
                <a:solidFill>
                  <a:srgbClr val="FFFFFF"/>
                </a:solidFill>
                <a:latin typeface="Neue Machina"/>
                <a:cs typeface="Neue Machina"/>
              </a:rPr>
              <a:t>reprehenderit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in </a:t>
            </a:r>
            <a:r>
              <a:rPr sz="2850" spc="1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45" dirty="0">
                <a:solidFill>
                  <a:srgbClr val="FFFFFF"/>
                </a:solidFill>
                <a:latin typeface="Neue Machina"/>
                <a:cs typeface="Neue Machina"/>
              </a:rPr>
              <a:t>voluptate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60" dirty="0">
                <a:solidFill>
                  <a:srgbClr val="FFFFFF"/>
                </a:solidFill>
                <a:latin typeface="Neue Machina"/>
                <a:cs typeface="Neue Machina"/>
              </a:rPr>
              <a:t>velit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dirty="0">
                <a:solidFill>
                  <a:srgbClr val="FFFFFF"/>
                </a:solidFill>
                <a:latin typeface="Neue Machina"/>
                <a:cs typeface="Neue Machina"/>
              </a:rPr>
              <a:t>esse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10" dirty="0">
                <a:solidFill>
                  <a:srgbClr val="FFFFFF"/>
                </a:solidFill>
                <a:latin typeface="Neue Machina"/>
                <a:cs typeface="Neue Machina"/>
              </a:rPr>
              <a:t>cillum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50" dirty="0">
                <a:solidFill>
                  <a:srgbClr val="FFFFFF"/>
                </a:solidFill>
                <a:latin typeface="Neue Machina"/>
                <a:cs typeface="Neue Machina"/>
              </a:rPr>
              <a:t>dolore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dirty="0">
                <a:solidFill>
                  <a:srgbClr val="FFFFFF"/>
                </a:solidFill>
                <a:latin typeface="Neue Machina"/>
                <a:cs typeface="Neue Machina"/>
              </a:rPr>
              <a:t>eu 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10" dirty="0">
                <a:solidFill>
                  <a:srgbClr val="FFFFFF"/>
                </a:solidFill>
                <a:latin typeface="Neue Machina"/>
                <a:cs typeface="Neue Machina"/>
              </a:rPr>
              <a:t>fugiat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nulla </a:t>
            </a:r>
            <a:r>
              <a:rPr sz="2850" spc="-35" dirty="0">
                <a:solidFill>
                  <a:srgbClr val="FFFFFF"/>
                </a:solidFill>
                <a:latin typeface="Neue Machina"/>
                <a:cs typeface="Neue Machina"/>
              </a:rPr>
              <a:t>pariatur.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40" dirty="0">
                <a:solidFill>
                  <a:srgbClr val="FFFFFF"/>
                </a:solidFill>
                <a:latin typeface="Neue Machina"/>
                <a:cs typeface="Neue Machina"/>
              </a:rPr>
              <a:t>Excepteur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sint 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20" dirty="0">
                <a:solidFill>
                  <a:srgbClr val="FFFFFF"/>
                </a:solidFill>
                <a:latin typeface="Neue Machina"/>
                <a:cs typeface="Neue Machina"/>
              </a:rPr>
              <a:t>occaecat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35" dirty="0">
                <a:solidFill>
                  <a:srgbClr val="FFFFFF"/>
                </a:solidFill>
                <a:latin typeface="Neue Machina"/>
                <a:cs typeface="Neue Machina"/>
              </a:rPr>
              <a:t>cupidatat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dirty="0">
                <a:solidFill>
                  <a:srgbClr val="FFFFFF"/>
                </a:solidFill>
                <a:latin typeface="Neue Machina"/>
                <a:cs typeface="Neue Machina"/>
              </a:rPr>
              <a:t>non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35" dirty="0">
                <a:solidFill>
                  <a:srgbClr val="FFFFFF"/>
                </a:solidFill>
                <a:latin typeface="Neue Machina"/>
                <a:cs typeface="Neue Machina"/>
              </a:rPr>
              <a:t>proident,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 sunt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in </a:t>
            </a:r>
            <a:r>
              <a:rPr sz="2850" spc="1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culpa 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qui </a:t>
            </a:r>
            <a:r>
              <a:rPr sz="2850" spc="-125" dirty="0">
                <a:solidFill>
                  <a:srgbClr val="FFFFFF"/>
                </a:solidFill>
                <a:latin typeface="Neue Machina"/>
                <a:cs typeface="Neue Machina"/>
              </a:rPr>
              <a:t>officia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5" dirty="0">
                <a:solidFill>
                  <a:srgbClr val="FFFFFF"/>
                </a:solidFill>
                <a:latin typeface="Neue Machina"/>
                <a:cs typeface="Neue Machina"/>
              </a:rPr>
              <a:t>deserunt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35" dirty="0">
                <a:solidFill>
                  <a:srgbClr val="FFFFFF"/>
                </a:solidFill>
                <a:latin typeface="Neue Machina"/>
                <a:cs typeface="Neue Machina"/>
              </a:rPr>
              <a:t>mollit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anim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30" dirty="0">
                <a:solidFill>
                  <a:srgbClr val="FFFFFF"/>
                </a:solidFill>
                <a:latin typeface="Neue Machina"/>
                <a:cs typeface="Neue Machina"/>
              </a:rPr>
              <a:t>id</a:t>
            </a:r>
            <a:endParaRPr sz="2850" dirty="0">
              <a:latin typeface="Neue Machina"/>
              <a:cs typeface="Neue Machi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560033" y="5468026"/>
            <a:ext cx="7960359" cy="48634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90"/>
              </a:spcBef>
            </a:pPr>
            <a:r>
              <a:rPr sz="2850" spc="-30" dirty="0">
                <a:solidFill>
                  <a:srgbClr val="FFFFFF"/>
                </a:solidFill>
                <a:latin typeface="Neue Machina"/>
                <a:cs typeface="Neue Machina"/>
              </a:rPr>
              <a:t>Lorem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 ipsum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40" dirty="0">
                <a:solidFill>
                  <a:srgbClr val="FFFFFF"/>
                </a:solidFill>
                <a:latin typeface="Neue Machina"/>
                <a:cs typeface="Neue Machina"/>
              </a:rPr>
              <a:t>dolor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40" dirty="0">
                <a:solidFill>
                  <a:srgbClr val="FFFFFF"/>
                </a:solidFill>
                <a:latin typeface="Neue Machina"/>
                <a:cs typeface="Neue Machina"/>
              </a:rPr>
              <a:t>sit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5" dirty="0">
                <a:solidFill>
                  <a:srgbClr val="FFFFFF"/>
                </a:solidFill>
                <a:latin typeface="Neue Machina"/>
                <a:cs typeface="Neue Machina"/>
              </a:rPr>
              <a:t>amet,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25" dirty="0">
                <a:solidFill>
                  <a:srgbClr val="FFFFFF"/>
                </a:solidFill>
                <a:latin typeface="Neue Machina"/>
                <a:cs typeface="Neue Machina"/>
              </a:rPr>
              <a:t>consectetur </a:t>
            </a:r>
            <a:r>
              <a:rPr sz="2850" spc="-2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30" dirty="0">
                <a:solidFill>
                  <a:srgbClr val="FFFFFF"/>
                </a:solidFill>
                <a:latin typeface="Neue Machina"/>
                <a:cs typeface="Neue Machina"/>
              </a:rPr>
              <a:t>adipiscing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50" dirty="0">
                <a:solidFill>
                  <a:srgbClr val="FFFFFF"/>
                </a:solidFill>
                <a:latin typeface="Neue Machina"/>
                <a:cs typeface="Neue Machina"/>
              </a:rPr>
              <a:t>elit,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dirty="0">
                <a:solidFill>
                  <a:srgbClr val="FFFFFF"/>
                </a:solidFill>
                <a:latin typeface="Neue Machina"/>
                <a:cs typeface="Neue Machina"/>
              </a:rPr>
              <a:t>sed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do</a:t>
            </a:r>
            <a:r>
              <a:rPr sz="2850" spc="1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10" dirty="0">
                <a:solidFill>
                  <a:srgbClr val="FFFFFF"/>
                </a:solidFill>
                <a:latin typeface="Neue Machina"/>
                <a:cs typeface="Neue Machina"/>
              </a:rPr>
              <a:t>eiusmod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20" dirty="0">
                <a:solidFill>
                  <a:srgbClr val="FFFFFF"/>
                </a:solidFill>
                <a:latin typeface="Neue Machina"/>
                <a:cs typeface="Neue Machina"/>
              </a:rPr>
              <a:t>tempor </a:t>
            </a:r>
            <a:r>
              <a:rPr sz="2850" spc="-1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25" dirty="0">
                <a:solidFill>
                  <a:srgbClr val="FFFFFF"/>
                </a:solidFill>
                <a:latin typeface="Neue Machina"/>
                <a:cs typeface="Neue Machina"/>
              </a:rPr>
              <a:t>incididunt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15" dirty="0">
                <a:solidFill>
                  <a:srgbClr val="FFFFFF"/>
                </a:solidFill>
                <a:latin typeface="Neue Machina"/>
                <a:cs typeface="Neue Machina"/>
              </a:rPr>
              <a:t>ut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15" dirty="0">
                <a:solidFill>
                  <a:srgbClr val="FFFFFF"/>
                </a:solidFill>
                <a:latin typeface="Neue Machina"/>
                <a:cs typeface="Neue Machina"/>
              </a:rPr>
              <a:t>labore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30" dirty="0">
                <a:solidFill>
                  <a:srgbClr val="FFFFFF"/>
                </a:solidFill>
                <a:latin typeface="Neue Machina"/>
                <a:cs typeface="Neue Machina"/>
              </a:rPr>
              <a:t>et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50" dirty="0">
                <a:solidFill>
                  <a:srgbClr val="FFFFFF"/>
                </a:solidFill>
                <a:latin typeface="Neue Machina"/>
                <a:cs typeface="Neue Machina"/>
              </a:rPr>
              <a:t>dolore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5" dirty="0">
                <a:solidFill>
                  <a:srgbClr val="FFFFFF"/>
                </a:solidFill>
                <a:latin typeface="Neue Machina"/>
                <a:cs typeface="Neue Machina"/>
              </a:rPr>
              <a:t>magna </a:t>
            </a:r>
            <a:r>
              <a:rPr sz="2850" dirty="0">
                <a:solidFill>
                  <a:srgbClr val="FFFFFF"/>
                </a:solidFill>
                <a:latin typeface="Neue Machina"/>
                <a:cs typeface="Neue Machina"/>
              </a:rPr>
              <a:t> aliqua.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15" dirty="0">
                <a:solidFill>
                  <a:srgbClr val="FFFFFF"/>
                </a:solidFill>
                <a:latin typeface="Neue Machina"/>
                <a:cs typeface="Neue Machina"/>
              </a:rPr>
              <a:t>Ut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dirty="0">
                <a:solidFill>
                  <a:srgbClr val="FFFFFF"/>
                </a:solidFill>
                <a:latin typeface="Neue Machina"/>
                <a:cs typeface="Neue Machina"/>
              </a:rPr>
              <a:t>enim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10" dirty="0">
                <a:solidFill>
                  <a:srgbClr val="FFFFFF"/>
                </a:solidFill>
                <a:latin typeface="Neue Machina"/>
                <a:cs typeface="Neue Machina"/>
              </a:rPr>
              <a:t>ad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dirty="0">
                <a:solidFill>
                  <a:srgbClr val="FFFFFF"/>
                </a:solidFill>
                <a:latin typeface="Neue Machina"/>
                <a:cs typeface="Neue Machina"/>
              </a:rPr>
              <a:t>minim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5" dirty="0">
                <a:solidFill>
                  <a:srgbClr val="FFFFFF"/>
                </a:solidFill>
                <a:latin typeface="Neue Machina"/>
                <a:cs typeface="Neue Machina"/>
              </a:rPr>
              <a:t>veniam,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5" dirty="0">
                <a:solidFill>
                  <a:srgbClr val="FFFFFF"/>
                </a:solidFill>
                <a:latin typeface="Neue Machina"/>
                <a:cs typeface="Neue Machina"/>
              </a:rPr>
              <a:t>quis </a:t>
            </a:r>
            <a:r>
              <a:rPr sz="285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nostrud </a:t>
            </a:r>
            <a:r>
              <a:rPr sz="2850" spc="-70" dirty="0">
                <a:solidFill>
                  <a:srgbClr val="FFFFFF"/>
                </a:solidFill>
                <a:latin typeface="Neue Machina"/>
                <a:cs typeface="Neue Machina"/>
              </a:rPr>
              <a:t>exercitation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 ullamco </a:t>
            </a:r>
            <a:r>
              <a:rPr sz="2850" spc="-5" dirty="0">
                <a:solidFill>
                  <a:srgbClr val="FFFFFF"/>
                </a:solidFill>
                <a:latin typeface="Neue Machina"/>
                <a:cs typeface="Neue Machina"/>
              </a:rPr>
              <a:t>laboris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10" dirty="0">
                <a:solidFill>
                  <a:srgbClr val="FFFFFF"/>
                </a:solidFill>
                <a:latin typeface="Neue Machina"/>
                <a:cs typeface="Neue Machina"/>
              </a:rPr>
              <a:t>nisi </a:t>
            </a:r>
            <a:r>
              <a:rPr sz="2850" spc="-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15" dirty="0">
                <a:solidFill>
                  <a:srgbClr val="FFFFFF"/>
                </a:solidFill>
                <a:latin typeface="Neue Machina"/>
                <a:cs typeface="Neue Machina"/>
              </a:rPr>
              <a:t>ut</a:t>
            </a:r>
            <a:r>
              <a:rPr sz="2850" dirty="0">
                <a:solidFill>
                  <a:srgbClr val="FFFFFF"/>
                </a:solidFill>
                <a:latin typeface="Neue Machina"/>
                <a:cs typeface="Neue Machina"/>
              </a:rPr>
              <a:t> aliquip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75" dirty="0">
                <a:solidFill>
                  <a:srgbClr val="FFFFFF"/>
                </a:solidFill>
                <a:latin typeface="Neue Machina"/>
                <a:cs typeface="Neue Machina"/>
              </a:rPr>
              <a:t>ex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ea</a:t>
            </a:r>
            <a:r>
              <a:rPr sz="2850" dirty="0">
                <a:solidFill>
                  <a:srgbClr val="FFFFFF"/>
                </a:solidFill>
                <a:latin typeface="Neue Machina"/>
                <a:cs typeface="Neue Machina"/>
              </a:rPr>
              <a:t> commodo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10" dirty="0">
                <a:solidFill>
                  <a:srgbClr val="FFFFFF"/>
                </a:solidFill>
                <a:latin typeface="Neue Machina"/>
                <a:cs typeface="Neue Machina"/>
              </a:rPr>
              <a:t>consequat.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10" dirty="0">
                <a:solidFill>
                  <a:srgbClr val="FFFFFF"/>
                </a:solidFill>
                <a:latin typeface="Neue Machina"/>
                <a:cs typeface="Neue Machina"/>
              </a:rPr>
              <a:t>Duis </a:t>
            </a:r>
            <a:r>
              <a:rPr sz="2850" spc="-93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15" dirty="0">
                <a:solidFill>
                  <a:srgbClr val="FFFFFF"/>
                </a:solidFill>
                <a:latin typeface="Neue Machina"/>
                <a:cs typeface="Neue Machina"/>
              </a:rPr>
              <a:t>aute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10" dirty="0">
                <a:solidFill>
                  <a:srgbClr val="FFFFFF"/>
                </a:solidFill>
                <a:latin typeface="Neue Machina"/>
                <a:cs typeface="Neue Machina"/>
              </a:rPr>
              <a:t>irure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40" dirty="0">
                <a:solidFill>
                  <a:srgbClr val="FFFFFF"/>
                </a:solidFill>
                <a:latin typeface="Neue Machina"/>
                <a:cs typeface="Neue Machina"/>
              </a:rPr>
              <a:t>dolor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in </a:t>
            </a:r>
            <a:r>
              <a:rPr sz="2850" spc="-30" dirty="0">
                <a:solidFill>
                  <a:srgbClr val="FFFFFF"/>
                </a:solidFill>
                <a:latin typeface="Neue Machina"/>
                <a:cs typeface="Neue Machina"/>
              </a:rPr>
              <a:t>reprehenderit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in </a:t>
            </a:r>
            <a:r>
              <a:rPr sz="2850" spc="1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45" dirty="0">
                <a:solidFill>
                  <a:srgbClr val="FFFFFF"/>
                </a:solidFill>
                <a:latin typeface="Neue Machina"/>
                <a:cs typeface="Neue Machina"/>
              </a:rPr>
              <a:t>voluptate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60" dirty="0">
                <a:solidFill>
                  <a:srgbClr val="FFFFFF"/>
                </a:solidFill>
                <a:latin typeface="Neue Machina"/>
                <a:cs typeface="Neue Machina"/>
              </a:rPr>
              <a:t>velit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dirty="0">
                <a:solidFill>
                  <a:srgbClr val="FFFFFF"/>
                </a:solidFill>
                <a:latin typeface="Neue Machina"/>
                <a:cs typeface="Neue Machina"/>
              </a:rPr>
              <a:t>esse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10" dirty="0">
                <a:solidFill>
                  <a:srgbClr val="FFFFFF"/>
                </a:solidFill>
                <a:latin typeface="Neue Machina"/>
                <a:cs typeface="Neue Machina"/>
              </a:rPr>
              <a:t>cillum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50" dirty="0">
                <a:solidFill>
                  <a:srgbClr val="FFFFFF"/>
                </a:solidFill>
                <a:latin typeface="Neue Machina"/>
                <a:cs typeface="Neue Machina"/>
              </a:rPr>
              <a:t>dolore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dirty="0">
                <a:solidFill>
                  <a:srgbClr val="FFFFFF"/>
                </a:solidFill>
                <a:latin typeface="Neue Machina"/>
                <a:cs typeface="Neue Machina"/>
              </a:rPr>
              <a:t>eu 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10" dirty="0">
                <a:solidFill>
                  <a:srgbClr val="FFFFFF"/>
                </a:solidFill>
                <a:latin typeface="Neue Machina"/>
                <a:cs typeface="Neue Machina"/>
              </a:rPr>
              <a:t>fugiat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nulla </a:t>
            </a:r>
            <a:r>
              <a:rPr sz="2850" spc="-35" dirty="0">
                <a:solidFill>
                  <a:srgbClr val="FFFFFF"/>
                </a:solidFill>
                <a:latin typeface="Neue Machina"/>
                <a:cs typeface="Neue Machina"/>
              </a:rPr>
              <a:t>pariatur.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40" dirty="0">
                <a:solidFill>
                  <a:srgbClr val="FFFFFF"/>
                </a:solidFill>
                <a:latin typeface="Neue Machina"/>
                <a:cs typeface="Neue Machina"/>
              </a:rPr>
              <a:t>Excepteur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sint 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20" dirty="0">
                <a:solidFill>
                  <a:srgbClr val="FFFFFF"/>
                </a:solidFill>
                <a:latin typeface="Neue Machina"/>
                <a:cs typeface="Neue Machina"/>
              </a:rPr>
              <a:t>occaecat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35" dirty="0">
                <a:solidFill>
                  <a:srgbClr val="FFFFFF"/>
                </a:solidFill>
                <a:latin typeface="Neue Machina"/>
                <a:cs typeface="Neue Machina"/>
              </a:rPr>
              <a:t>cupidatat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dirty="0">
                <a:solidFill>
                  <a:srgbClr val="FFFFFF"/>
                </a:solidFill>
                <a:latin typeface="Neue Machina"/>
                <a:cs typeface="Neue Machina"/>
              </a:rPr>
              <a:t>non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35" dirty="0">
                <a:solidFill>
                  <a:srgbClr val="FFFFFF"/>
                </a:solidFill>
                <a:latin typeface="Neue Machina"/>
                <a:cs typeface="Neue Machina"/>
              </a:rPr>
              <a:t>proident,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 sunt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in </a:t>
            </a:r>
            <a:r>
              <a:rPr sz="2850" spc="1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culpa 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qui </a:t>
            </a:r>
            <a:r>
              <a:rPr sz="2850" spc="-125" dirty="0">
                <a:solidFill>
                  <a:srgbClr val="FFFFFF"/>
                </a:solidFill>
                <a:latin typeface="Neue Machina"/>
                <a:cs typeface="Neue Machina"/>
              </a:rPr>
              <a:t>officia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5" dirty="0">
                <a:solidFill>
                  <a:srgbClr val="FFFFFF"/>
                </a:solidFill>
                <a:latin typeface="Neue Machina"/>
                <a:cs typeface="Neue Machina"/>
              </a:rPr>
              <a:t>deserunt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35" dirty="0">
                <a:solidFill>
                  <a:srgbClr val="FFFFFF"/>
                </a:solidFill>
                <a:latin typeface="Neue Machina"/>
                <a:cs typeface="Neue Machina"/>
              </a:rPr>
              <a:t>mollit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anim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30" dirty="0">
                <a:solidFill>
                  <a:srgbClr val="FFFFFF"/>
                </a:solidFill>
                <a:latin typeface="Neue Machina"/>
                <a:cs typeface="Neue Machina"/>
              </a:rPr>
              <a:t>id</a:t>
            </a:r>
            <a:endParaRPr sz="2850">
              <a:latin typeface="Neue Machina"/>
              <a:cs typeface="Neue Machin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32376" y="0"/>
            <a:ext cx="5959324" cy="803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309" b="1" i="1" dirty="0">
                <a:solidFill>
                  <a:srgbClr val="FFFF99"/>
                </a:solidFill>
              </a:rPr>
              <a:t>Форум </a:t>
            </a:r>
          </a:p>
          <a:p>
            <a:r>
              <a:rPr lang="ru-RU" sz="2309" b="1" i="1" dirty="0">
                <a:solidFill>
                  <a:srgbClr val="FFFF99"/>
                </a:solidFill>
              </a:rPr>
              <a:t>ПЕДАГОГИКА </a:t>
            </a:r>
            <a:r>
              <a:rPr lang="en-US" sz="2309" b="1" i="1" dirty="0" smtClean="0">
                <a:solidFill>
                  <a:srgbClr val="FFFF99"/>
                </a:solidFill>
              </a:rPr>
              <a:t>XXI</a:t>
            </a:r>
            <a:r>
              <a:rPr lang="ru-RU" sz="2309" b="1" i="1" dirty="0" smtClean="0">
                <a:solidFill>
                  <a:srgbClr val="FFFF99"/>
                </a:solidFill>
              </a:rPr>
              <a:t> </a:t>
            </a:r>
            <a:r>
              <a:rPr lang="ru-RU" sz="2309" b="1" i="1" dirty="0">
                <a:solidFill>
                  <a:srgbClr val="FFFF99"/>
                </a:solidFill>
              </a:rPr>
              <a:t>ВЕКА: ВЫЗОВЫ И РЕШЕНИЯ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3850" y="1082675"/>
            <a:ext cx="2457276" cy="157512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55923"/>
            <a:ext cx="20286722" cy="104394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583565" y="4652328"/>
            <a:ext cx="10280772" cy="311213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90"/>
              </a:spcBef>
            </a:pPr>
            <a:r>
              <a:rPr sz="2850" spc="-30" dirty="0">
                <a:solidFill>
                  <a:srgbClr val="524641"/>
                </a:solidFill>
                <a:latin typeface="Neue Machina"/>
                <a:cs typeface="Neue Machina"/>
              </a:rPr>
              <a:t>Lorem</a:t>
            </a:r>
            <a:r>
              <a:rPr sz="2850" spc="5" dirty="0">
                <a:solidFill>
                  <a:srgbClr val="524641"/>
                </a:solidFill>
                <a:latin typeface="Neue Machina"/>
                <a:cs typeface="Neue Machina"/>
              </a:rPr>
              <a:t> ipsum </a:t>
            </a:r>
            <a:r>
              <a:rPr sz="2850" spc="-40" dirty="0">
                <a:solidFill>
                  <a:srgbClr val="524641"/>
                </a:solidFill>
                <a:latin typeface="Neue Machina"/>
                <a:cs typeface="Neue Machina"/>
              </a:rPr>
              <a:t>dolor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40" dirty="0">
                <a:solidFill>
                  <a:srgbClr val="524641"/>
                </a:solidFill>
                <a:latin typeface="Neue Machina"/>
                <a:cs typeface="Neue Machina"/>
              </a:rPr>
              <a:t>sit</a:t>
            </a:r>
            <a:r>
              <a:rPr sz="2850" spc="5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5" dirty="0">
                <a:solidFill>
                  <a:srgbClr val="524641"/>
                </a:solidFill>
                <a:latin typeface="Neue Machina"/>
                <a:cs typeface="Neue Machina"/>
              </a:rPr>
              <a:t>amet, </a:t>
            </a:r>
            <a:r>
              <a:rPr sz="2850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25" dirty="0">
                <a:solidFill>
                  <a:srgbClr val="524641"/>
                </a:solidFill>
                <a:latin typeface="Neue Machina"/>
                <a:cs typeface="Neue Machina"/>
              </a:rPr>
              <a:t>consectetur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30" dirty="0">
                <a:solidFill>
                  <a:srgbClr val="524641"/>
                </a:solidFill>
                <a:latin typeface="Neue Machina"/>
                <a:cs typeface="Neue Machina"/>
              </a:rPr>
              <a:t>adipiscing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50" dirty="0">
                <a:solidFill>
                  <a:srgbClr val="524641"/>
                </a:solidFill>
                <a:latin typeface="Neue Machina"/>
                <a:cs typeface="Neue Machina"/>
              </a:rPr>
              <a:t>elit,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dirty="0">
                <a:solidFill>
                  <a:srgbClr val="524641"/>
                </a:solidFill>
                <a:latin typeface="Neue Machina"/>
                <a:cs typeface="Neue Machina"/>
              </a:rPr>
              <a:t>sed</a:t>
            </a:r>
            <a:r>
              <a:rPr sz="2850" spc="15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do </a:t>
            </a:r>
            <a:r>
              <a:rPr sz="2850" spc="-935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10" dirty="0">
                <a:solidFill>
                  <a:srgbClr val="524641"/>
                </a:solidFill>
                <a:latin typeface="Neue Machina"/>
                <a:cs typeface="Neue Machina"/>
              </a:rPr>
              <a:t>eiusmod</a:t>
            </a:r>
            <a:r>
              <a:rPr sz="2850" spc="5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20" dirty="0">
                <a:solidFill>
                  <a:srgbClr val="524641"/>
                </a:solidFill>
                <a:latin typeface="Neue Machina"/>
                <a:cs typeface="Neue Machina"/>
              </a:rPr>
              <a:t>tempor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25" dirty="0">
                <a:solidFill>
                  <a:srgbClr val="524641"/>
                </a:solidFill>
                <a:latin typeface="Neue Machina"/>
                <a:cs typeface="Neue Machina"/>
              </a:rPr>
              <a:t>incididunt</a:t>
            </a:r>
            <a:r>
              <a:rPr sz="2850" spc="5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15" dirty="0">
                <a:solidFill>
                  <a:srgbClr val="524641"/>
                </a:solidFill>
                <a:latin typeface="Neue Machina"/>
                <a:cs typeface="Neue Machina"/>
              </a:rPr>
              <a:t>ut </a:t>
            </a:r>
            <a:r>
              <a:rPr sz="2850" spc="20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15" dirty="0">
                <a:solidFill>
                  <a:srgbClr val="524641"/>
                </a:solidFill>
                <a:latin typeface="Neue Machina"/>
                <a:cs typeface="Neue Machina"/>
              </a:rPr>
              <a:t>labore</a:t>
            </a:r>
            <a:r>
              <a:rPr sz="2850" spc="5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30" dirty="0">
                <a:solidFill>
                  <a:srgbClr val="524641"/>
                </a:solidFill>
                <a:latin typeface="Neue Machina"/>
                <a:cs typeface="Neue Machina"/>
              </a:rPr>
              <a:t>et</a:t>
            </a:r>
            <a:r>
              <a:rPr sz="2850" spc="5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50" dirty="0">
                <a:solidFill>
                  <a:srgbClr val="524641"/>
                </a:solidFill>
                <a:latin typeface="Neue Machina"/>
                <a:cs typeface="Neue Machina"/>
              </a:rPr>
              <a:t>dolore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5" dirty="0">
                <a:solidFill>
                  <a:srgbClr val="524641"/>
                </a:solidFill>
                <a:latin typeface="Neue Machina"/>
                <a:cs typeface="Neue Machina"/>
              </a:rPr>
              <a:t>magna</a:t>
            </a:r>
            <a:r>
              <a:rPr sz="2850" spc="5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dirty="0">
                <a:solidFill>
                  <a:srgbClr val="524641"/>
                </a:solidFill>
                <a:latin typeface="Neue Machina"/>
                <a:cs typeface="Neue Machina"/>
              </a:rPr>
              <a:t>aliqua.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15" dirty="0">
                <a:solidFill>
                  <a:srgbClr val="524641"/>
                </a:solidFill>
                <a:latin typeface="Neue Machina"/>
                <a:cs typeface="Neue Machina"/>
              </a:rPr>
              <a:t>Ut </a:t>
            </a:r>
            <a:r>
              <a:rPr sz="2850" spc="20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dirty="0">
                <a:solidFill>
                  <a:srgbClr val="524641"/>
                </a:solidFill>
                <a:latin typeface="Neue Machina"/>
                <a:cs typeface="Neue Machina"/>
              </a:rPr>
              <a:t>enim</a:t>
            </a:r>
            <a:r>
              <a:rPr sz="2850" spc="5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10" dirty="0">
                <a:solidFill>
                  <a:srgbClr val="524641"/>
                </a:solidFill>
                <a:latin typeface="Neue Machina"/>
                <a:cs typeface="Neue Machina"/>
              </a:rPr>
              <a:t>ad</a:t>
            </a:r>
            <a:r>
              <a:rPr sz="2850" spc="5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dirty="0">
                <a:solidFill>
                  <a:srgbClr val="524641"/>
                </a:solidFill>
                <a:latin typeface="Neue Machina"/>
                <a:cs typeface="Neue Machina"/>
              </a:rPr>
              <a:t>minim</a:t>
            </a:r>
            <a:r>
              <a:rPr sz="2850" spc="5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5" dirty="0">
                <a:solidFill>
                  <a:srgbClr val="524641"/>
                </a:solidFill>
                <a:latin typeface="Neue Machina"/>
                <a:cs typeface="Neue Machina"/>
              </a:rPr>
              <a:t>veniam,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5" dirty="0">
                <a:solidFill>
                  <a:srgbClr val="524641"/>
                </a:solidFill>
                <a:latin typeface="Neue Machina"/>
                <a:cs typeface="Neue Machina"/>
              </a:rPr>
              <a:t>quis </a:t>
            </a:r>
            <a:r>
              <a:rPr sz="2850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5" dirty="0">
                <a:solidFill>
                  <a:srgbClr val="524641"/>
                </a:solidFill>
                <a:latin typeface="Neue Machina"/>
                <a:cs typeface="Neue Machina"/>
              </a:rPr>
              <a:t>nostrud </a:t>
            </a:r>
            <a:r>
              <a:rPr sz="2850" spc="-70" dirty="0">
                <a:solidFill>
                  <a:srgbClr val="524641"/>
                </a:solidFill>
                <a:latin typeface="Neue Machina"/>
                <a:cs typeface="Neue Machina"/>
              </a:rPr>
              <a:t>exercitation</a:t>
            </a:r>
            <a:r>
              <a:rPr sz="2850" spc="5" dirty="0">
                <a:solidFill>
                  <a:srgbClr val="524641"/>
                </a:solidFill>
                <a:latin typeface="Neue Machina"/>
                <a:cs typeface="Neue Machina"/>
              </a:rPr>
              <a:t> ullamco 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5" dirty="0">
                <a:solidFill>
                  <a:srgbClr val="524641"/>
                </a:solidFill>
                <a:latin typeface="Neue Machina"/>
                <a:cs typeface="Neue Machina"/>
              </a:rPr>
              <a:t>laboris</a:t>
            </a:r>
            <a:r>
              <a:rPr sz="2850" spc="5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10" dirty="0">
                <a:solidFill>
                  <a:srgbClr val="524641"/>
                </a:solidFill>
                <a:latin typeface="Neue Machina"/>
                <a:cs typeface="Neue Machina"/>
              </a:rPr>
              <a:t>nisi</a:t>
            </a:r>
            <a:r>
              <a:rPr sz="2850" spc="5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15" dirty="0">
                <a:solidFill>
                  <a:srgbClr val="524641"/>
                </a:solidFill>
                <a:latin typeface="Neue Machina"/>
                <a:cs typeface="Neue Machina"/>
              </a:rPr>
              <a:t>ut</a:t>
            </a:r>
            <a:r>
              <a:rPr sz="2850" spc="5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dirty="0">
                <a:solidFill>
                  <a:srgbClr val="524641"/>
                </a:solidFill>
                <a:latin typeface="Neue Machina"/>
                <a:cs typeface="Neue Machina"/>
              </a:rPr>
              <a:t>aliquip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75" dirty="0">
                <a:solidFill>
                  <a:srgbClr val="524641"/>
                </a:solidFill>
                <a:latin typeface="Neue Machina"/>
                <a:cs typeface="Neue Machina"/>
              </a:rPr>
              <a:t>ex</a:t>
            </a:r>
            <a:r>
              <a:rPr sz="2850" spc="5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ea </a:t>
            </a:r>
            <a:r>
              <a:rPr sz="2850" spc="15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dirty="0">
                <a:solidFill>
                  <a:srgbClr val="524641"/>
                </a:solidFill>
                <a:latin typeface="Neue Machina"/>
                <a:cs typeface="Neue Machina"/>
              </a:rPr>
              <a:t>commodo</a:t>
            </a:r>
            <a:r>
              <a:rPr sz="2850" spc="5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10" dirty="0">
                <a:solidFill>
                  <a:srgbClr val="524641"/>
                </a:solidFill>
                <a:latin typeface="Neue Machina"/>
                <a:cs typeface="Neue Machina"/>
              </a:rPr>
              <a:t>consequat.</a:t>
            </a:r>
            <a:r>
              <a:rPr sz="2850" spc="5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10" dirty="0">
                <a:solidFill>
                  <a:srgbClr val="524641"/>
                </a:solidFill>
                <a:latin typeface="Neue Machina"/>
                <a:cs typeface="Neue Machina"/>
              </a:rPr>
              <a:t>Duis</a:t>
            </a:r>
            <a:r>
              <a:rPr sz="2850" spc="5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15" dirty="0">
                <a:solidFill>
                  <a:srgbClr val="524641"/>
                </a:solidFill>
                <a:latin typeface="Neue Machina"/>
                <a:cs typeface="Neue Machina"/>
              </a:rPr>
              <a:t>aute </a:t>
            </a:r>
            <a:r>
              <a:rPr sz="2850" spc="-10" dirty="0">
                <a:solidFill>
                  <a:srgbClr val="524641"/>
                </a:solidFill>
                <a:latin typeface="Neue Machina"/>
                <a:cs typeface="Neue Machina"/>
              </a:rPr>
              <a:t> irure</a:t>
            </a:r>
            <a:r>
              <a:rPr sz="2850" spc="5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40" dirty="0">
                <a:solidFill>
                  <a:srgbClr val="524641"/>
                </a:solidFill>
                <a:latin typeface="Neue Machina"/>
                <a:cs typeface="Neue Machina"/>
              </a:rPr>
              <a:t>dolor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 in </a:t>
            </a:r>
            <a:r>
              <a:rPr sz="2850" spc="-30" dirty="0">
                <a:solidFill>
                  <a:srgbClr val="524641"/>
                </a:solidFill>
                <a:latin typeface="Neue Machina"/>
                <a:cs typeface="Neue Machina"/>
              </a:rPr>
              <a:t>reprehenderit</a:t>
            </a:r>
            <a:r>
              <a:rPr sz="2850" spc="5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in </a:t>
            </a:r>
            <a:r>
              <a:rPr sz="2850" spc="15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45" dirty="0">
                <a:solidFill>
                  <a:srgbClr val="524641"/>
                </a:solidFill>
                <a:latin typeface="Neue Machina"/>
                <a:cs typeface="Neue Machina"/>
              </a:rPr>
              <a:t>voluptate</a:t>
            </a:r>
            <a:r>
              <a:rPr sz="2850" spc="5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60" dirty="0">
                <a:solidFill>
                  <a:srgbClr val="524641"/>
                </a:solidFill>
                <a:latin typeface="Neue Machina"/>
                <a:cs typeface="Neue Machina"/>
              </a:rPr>
              <a:t>velit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dirty="0">
                <a:solidFill>
                  <a:srgbClr val="524641"/>
                </a:solidFill>
                <a:latin typeface="Neue Machina"/>
                <a:cs typeface="Neue Machina"/>
              </a:rPr>
              <a:t>esse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10" dirty="0">
                <a:solidFill>
                  <a:srgbClr val="524641"/>
                </a:solidFill>
                <a:latin typeface="Neue Machina"/>
                <a:cs typeface="Neue Machina"/>
              </a:rPr>
              <a:t>cillum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50" dirty="0">
                <a:solidFill>
                  <a:srgbClr val="524641"/>
                </a:solidFill>
                <a:latin typeface="Neue Machina"/>
                <a:cs typeface="Neue Machina"/>
              </a:rPr>
              <a:t>dolore </a:t>
            </a:r>
            <a:r>
              <a:rPr sz="2850" spc="-45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dirty="0">
                <a:solidFill>
                  <a:srgbClr val="524641"/>
                </a:solidFill>
                <a:latin typeface="Neue Machina"/>
                <a:cs typeface="Neue Machina"/>
              </a:rPr>
              <a:t>eu</a:t>
            </a:r>
            <a:r>
              <a:rPr sz="2850" spc="5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10" dirty="0">
                <a:solidFill>
                  <a:srgbClr val="524641"/>
                </a:solidFill>
                <a:latin typeface="Neue Machina"/>
                <a:cs typeface="Neue Machina"/>
              </a:rPr>
              <a:t>fugiat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 nulla</a:t>
            </a:r>
            <a:r>
              <a:rPr sz="2850" spc="5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35" dirty="0">
                <a:solidFill>
                  <a:srgbClr val="524641"/>
                </a:solidFill>
                <a:latin typeface="Neue Machina"/>
                <a:cs typeface="Neue Machina"/>
              </a:rPr>
              <a:t>pariatur.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40" dirty="0">
                <a:solidFill>
                  <a:srgbClr val="524641"/>
                </a:solidFill>
                <a:latin typeface="Neue Machina"/>
                <a:cs typeface="Neue Machina"/>
              </a:rPr>
              <a:t>Excepteur</a:t>
            </a:r>
            <a:endParaRPr sz="2850" dirty="0">
              <a:latin typeface="Neue Machina"/>
              <a:cs typeface="Neue Machi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46329" y="228593"/>
            <a:ext cx="19859041" cy="11080758"/>
            <a:chOff x="1725662" y="2224080"/>
            <a:chExt cx="18379659" cy="6863256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81145" y="5331503"/>
              <a:ext cx="3424176" cy="375583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5662" y="2224080"/>
              <a:ext cx="4014137" cy="1609725"/>
            </a:xfrm>
            <a:prstGeom prst="rect">
              <a:avLst/>
            </a:prstGeom>
          </p:spPr>
        </p:pic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4594" y="1158875"/>
            <a:ext cx="2603140" cy="166862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512321" y="169780"/>
            <a:ext cx="5959325" cy="803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309" b="1" i="1" dirty="0">
                <a:solidFill>
                  <a:srgbClr val="C00000"/>
                </a:solidFill>
              </a:rPr>
              <a:t>Форум </a:t>
            </a:r>
          </a:p>
          <a:p>
            <a:pPr algn="ctr"/>
            <a:r>
              <a:rPr lang="ru-RU" sz="2309" b="1" i="1" dirty="0">
                <a:solidFill>
                  <a:srgbClr val="C00000"/>
                </a:solidFill>
              </a:rPr>
              <a:t>ПЕДАГОГИКА </a:t>
            </a:r>
            <a:r>
              <a:rPr lang="en-US" sz="2309" b="1" i="1" dirty="0" smtClean="0">
                <a:solidFill>
                  <a:srgbClr val="C00000"/>
                </a:solidFill>
              </a:rPr>
              <a:t>XXI</a:t>
            </a:r>
            <a:r>
              <a:rPr lang="ru-RU" sz="2309" b="1" i="1" dirty="0" smtClean="0">
                <a:solidFill>
                  <a:srgbClr val="C00000"/>
                </a:solidFill>
              </a:rPr>
              <a:t> </a:t>
            </a:r>
            <a:r>
              <a:rPr lang="ru-RU" sz="2309" b="1" i="1" dirty="0">
                <a:solidFill>
                  <a:srgbClr val="C00000"/>
                </a:solidFill>
              </a:rPr>
              <a:t>ВЕКА: ВЫЗОВЫ И РЕШЕНИЯ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3871301" cy="523701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7844100" cy="73638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400397" y="156091"/>
              <a:ext cx="1703701" cy="1086207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246749"/>
              <a:ext cx="7262354" cy="806180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07251" y="973874"/>
              <a:ext cx="4690946" cy="2492062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067669" y="842210"/>
            <a:ext cx="4326255" cy="2528570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spc="-5" dirty="0">
                <a:solidFill>
                  <a:srgbClr val="FFFFFF"/>
                </a:solidFill>
              </a:rPr>
              <a:t>ЗАГОЛОВОК</a:t>
            </a:r>
          </a:p>
          <a:p>
            <a:pPr marL="59690">
              <a:lnSpc>
                <a:spcPct val="100000"/>
              </a:lnSpc>
              <a:spcBef>
                <a:spcPts val="450"/>
              </a:spcBef>
            </a:pPr>
            <a:r>
              <a:rPr sz="4800" spc="-75" dirty="0">
                <a:solidFill>
                  <a:srgbClr val="FFFFFF"/>
                </a:solidFill>
                <a:latin typeface="NeueMachina-Medium"/>
                <a:cs typeface="NeueMachina-Medium"/>
              </a:rPr>
              <a:t>П</a:t>
            </a:r>
            <a:r>
              <a:rPr sz="4800" spc="-275" dirty="0">
                <a:solidFill>
                  <a:srgbClr val="FFFFFF"/>
                </a:solidFill>
                <a:latin typeface="NeueMachina-Medium"/>
                <a:cs typeface="NeueMachina-Medium"/>
              </a:rPr>
              <a:t>о</a:t>
            </a:r>
            <a:r>
              <a:rPr sz="4800" spc="-175" dirty="0">
                <a:solidFill>
                  <a:srgbClr val="FFFFFF"/>
                </a:solidFill>
                <a:latin typeface="NeueMachina-Medium"/>
                <a:cs typeface="NeueMachina-Medium"/>
              </a:rPr>
              <a:t>д</a:t>
            </a:r>
            <a:r>
              <a:rPr sz="4800" spc="20" dirty="0">
                <a:solidFill>
                  <a:srgbClr val="FFFFFF"/>
                </a:solidFill>
                <a:latin typeface="NeueMachina-Medium"/>
                <a:cs typeface="NeueMachina-Medium"/>
              </a:rPr>
              <a:t>з</a:t>
            </a:r>
            <a:r>
              <a:rPr sz="4800" spc="5" dirty="0">
                <a:solidFill>
                  <a:srgbClr val="FFFFFF"/>
                </a:solidFill>
                <a:latin typeface="NeueMachina-Medium"/>
                <a:cs typeface="NeueMachina-Medium"/>
              </a:rPr>
              <a:t>а</a:t>
            </a:r>
            <a:r>
              <a:rPr sz="4800" spc="-135" dirty="0">
                <a:solidFill>
                  <a:srgbClr val="FFFFFF"/>
                </a:solidFill>
                <a:latin typeface="NeueMachina-Medium"/>
                <a:cs typeface="NeueMachina-Medium"/>
              </a:rPr>
              <a:t>г</a:t>
            </a:r>
            <a:r>
              <a:rPr sz="4800" spc="-275" dirty="0">
                <a:solidFill>
                  <a:srgbClr val="FFFFFF"/>
                </a:solidFill>
                <a:latin typeface="NeueMachina-Medium"/>
                <a:cs typeface="NeueMachina-Medium"/>
              </a:rPr>
              <a:t>о</a:t>
            </a:r>
            <a:r>
              <a:rPr sz="4800" spc="20" dirty="0">
                <a:solidFill>
                  <a:srgbClr val="FFFFFF"/>
                </a:solidFill>
                <a:latin typeface="NeueMachina-Medium"/>
                <a:cs typeface="NeueMachina-Medium"/>
              </a:rPr>
              <a:t>л</a:t>
            </a:r>
            <a:r>
              <a:rPr sz="4800" spc="-65" dirty="0">
                <a:solidFill>
                  <a:srgbClr val="FFFFFF"/>
                </a:solidFill>
                <a:latin typeface="NeueMachina-Medium"/>
                <a:cs typeface="NeueMachina-Medium"/>
              </a:rPr>
              <a:t>о</a:t>
            </a:r>
            <a:r>
              <a:rPr sz="4800" spc="20" dirty="0">
                <a:solidFill>
                  <a:srgbClr val="FFFFFF"/>
                </a:solidFill>
                <a:latin typeface="NeueMachina-Medium"/>
                <a:cs typeface="NeueMachina-Medium"/>
              </a:rPr>
              <a:t>в</a:t>
            </a:r>
            <a:r>
              <a:rPr sz="4800" spc="-65" dirty="0">
                <a:solidFill>
                  <a:srgbClr val="FFFFFF"/>
                </a:solidFill>
                <a:latin typeface="NeueMachina-Medium"/>
                <a:cs typeface="NeueMachina-Medium"/>
              </a:rPr>
              <a:t>о</a:t>
            </a:r>
            <a:r>
              <a:rPr sz="4800" spc="15" dirty="0">
                <a:solidFill>
                  <a:srgbClr val="FFFFFF"/>
                </a:solidFill>
                <a:latin typeface="NeueMachina-Medium"/>
                <a:cs typeface="NeueMachina-Medium"/>
              </a:rPr>
              <a:t>к</a:t>
            </a:r>
            <a:endParaRPr sz="4800" dirty="0">
              <a:latin typeface="NeueMachina-Medium"/>
              <a:cs typeface="NeueMachina-Medi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185912" y="5468026"/>
            <a:ext cx="7960359" cy="48634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90"/>
              </a:spcBef>
            </a:pPr>
            <a:r>
              <a:rPr sz="2850" spc="-30" dirty="0">
                <a:solidFill>
                  <a:srgbClr val="FFFFFF"/>
                </a:solidFill>
                <a:latin typeface="Neue Machina"/>
                <a:cs typeface="Neue Machina"/>
              </a:rPr>
              <a:t>Lorem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 ipsum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40" dirty="0">
                <a:solidFill>
                  <a:srgbClr val="FFFFFF"/>
                </a:solidFill>
                <a:latin typeface="Neue Machina"/>
                <a:cs typeface="Neue Machina"/>
              </a:rPr>
              <a:t>dolor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40" dirty="0">
                <a:solidFill>
                  <a:srgbClr val="FFFFFF"/>
                </a:solidFill>
                <a:latin typeface="Neue Machina"/>
                <a:cs typeface="Neue Machina"/>
              </a:rPr>
              <a:t>sit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5" dirty="0">
                <a:solidFill>
                  <a:srgbClr val="FFFFFF"/>
                </a:solidFill>
                <a:latin typeface="Neue Machina"/>
                <a:cs typeface="Neue Machina"/>
              </a:rPr>
              <a:t>amet,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25" dirty="0">
                <a:solidFill>
                  <a:srgbClr val="FFFFFF"/>
                </a:solidFill>
                <a:latin typeface="Neue Machina"/>
                <a:cs typeface="Neue Machina"/>
              </a:rPr>
              <a:t>consectetur </a:t>
            </a:r>
            <a:r>
              <a:rPr sz="2850" spc="-2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30" dirty="0">
                <a:solidFill>
                  <a:srgbClr val="FFFFFF"/>
                </a:solidFill>
                <a:latin typeface="Neue Machina"/>
                <a:cs typeface="Neue Machina"/>
              </a:rPr>
              <a:t>adipiscing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50" dirty="0">
                <a:solidFill>
                  <a:srgbClr val="FFFFFF"/>
                </a:solidFill>
                <a:latin typeface="Neue Machina"/>
                <a:cs typeface="Neue Machina"/>
              </a:rPr>
              <a:t>elit,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dirty="0">
                <a:solidFill>
                  <a:srgbClr val="FFFFFF"/>
                </a:solidFill>
                <a:latin typeface="Neue Machina"/>
                <a:cs typeface="Neue Machina"/>
              </a:rPr>
              <a:t>sed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do</a:t>
            </a:r>
            <a:r>
              <a:rPr sz="2850" spc="1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10" dirty="0">
                <a:solidFill>
                  <a:srgbClr val="FFFFFF"/>
                </a:solidFill>
                <a:latin typeface="Neue Machina"/>
                <a:cs typeface="Neue Machina"/>
              </a:rPr>
              <a:t>eiusmod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20" dirty="0">
                <a:solidFill>
                  <a:srgbClr val="FFFFFF"/>
                </a:solidFill>
                <a:latin typeface="Neue Machina"/>
                <a:cs typeface="Neue Machina"/>
              </a:rPr>
              <a:t>tempor </a:t>
            </a:r>
            <a:r>
              <a:rPr sz="2850" spc="-1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25" dirty="0">
                <a:solidFill>
                  <a:srgbClr val="FFFFFF"/>
                </a:solidFill>
                <a:latin typeface="Neue Machina"/>
                <a:cs typeface="Neue Machina"/>
              </a:rPr>
              <a:t>incididunt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15" dirty="0">
                <a:solidFill>
                  <a:srgbClr val="FFFFFF"/>
                </a:solidFill>
                <a:latin typeface="Neue Machina"/>
                <a:cs typeface="Neue Machina"/>
              </a:rPr>
              <a:t>ut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15" dirty="0">
                <a:solidFill>
                  <a:srgbClr val="FFFFFF"/>
                </a:solidFill>
                <a:latin typeface="Neue Machina"/>
                <a:cs typeface="Neue Machina"/>
              </a:rPr>
              <a:t>labore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30" dirty="0">
                <a:solidFill>
                  <a:srgbClr val="FFFFFF"/>
                </a:solidFill>
                <a:latin typeface="Neue Machina"/>
                <a:cs typeface="Neue Machina"/>
              </a:rPr>
              <a:t>et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50" dirty="0">
                <a:solidFill>
                  <a:srgbClr val="FFFFFF"/>
                </a:solidFill>
                <a:latin typeface="Neue Machina"/>
                <a:cs typeface="Neue Machina"/>
              </a:rPr>
              <a:t>dolore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5" dirty="0">
                <a:solidFill>
                  <a:srgbClr val="FFFFFF"/>
                </a:solidFill>
                <a:latin typeface="Neue Machina"/>
                <a:cs typeface="Neue Machina"/>
              </a:rPr>
              <a:t>magna </a:t>
            </a:r>
            <a:r>
              <a:rPr sz="2850" dirty="0">
                <a:solidFill>
                  <a:srgbClr val="FFFFFF"/>
                </a:solidFill>
                <a:latin typeface="Neue Machina"/>
                <a:cs typeface="Neue Machina"/>
              </a:rPr>
              <a:t> aliqua.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15" dirty="0">
                <a:solidFill>
                  <a:srgbClr val="FFFFFF"/>
                </a:solidFill>
                <a:latin typeface="Neue Machina"/>
                <a:cs typeface="Neue Machina"/>
              </a:rPr>
              <a:t>Ut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dirty="0">
                <a:solidFill>
                  <a:srgbClr val="FFFFFF"/>
                </a:solidFill>
                <a:latin typeface="Neue Machina"/>
                <a:cs typeface="Neue Machina"/>
              </a:rPr>
              <a:t>enim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10" dirty="0">
                <a:solidFill>
                  <a:srgbClr val="FFFFFF"/>
                </a:solidFill>
                <a:latin typeface="Neue Machina"/>
                <a:cs typeface="Neue Machina"/>
              </a:rPr>
              <a:t>ad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dirty="0">
                <a:solidFill>
                  <a:srgbClr val="FFFFFF"/>
                </a:solidFill>
                <a:latin typeface="Neue Machina"/>
                <a:cs typeface="Neue Machina"/>
              </a:rPr>
              <a:t>minim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5" dirty="0">
                <a:solidFill>
                  <a:srgbClr val="FFFFFF"/>
                </a:solidFill>
                <a:latin typeface="Neue Machina"/>
                <a:cs typeface="Neue Machina"/>
              </a:rPr>
              <a:t>veniam,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5" dirty="0">
                <a:solidFill>
                  <a:srgbClr val="FFFFFF"/>
                </a:solidFill>
                <a:latin typeface="Neue Machina"/>
                <a:cs typeface="Neue Machina"/>
              </a:rPr>
              <a:t>quis </a:t>
            </a:r>
            <a:r>
              <a:rPr sz="285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nostrud </a:t>
            </a:r>
            <a:r>
              <a:rPr sz="2850" spc="-70" dirty="0">
                <a:solidFill>
                  <a:srgbClr val="FFFFFF"/>
                </a:solidFill>
                <a:latin typeface="Neue Machina"/>
                <a:cs typeface="Neue Machina"/>
              </a:rPr>
              <a:t>exercitation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 ullamco </a:t>
            </a:r>
            <a:r>
              <a:rPr sz="2850" spc="-5" dirty="0">
                <a:solidFill>
                  <a:srgbClr val="FFFFFF"/>
                </a:solidFill>
                <a:latin typeface="Neue Machina"/>
                <a:cs typeface="Neue Machina"/>
              </a:rPr>
              <a:t>laboris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10" dirty="0">
                <a:solidFill>
                  <a:srgbClr val="FFFFFF"/>
                </a:solidFill>
                <a:latin typeface="Neue Machina"/>
                <a:cs typeface="Neue Machina"/>
              </a:rPr>
              <a:t>nisi </a:t>
            </a:r>
            <a:r>
              <a:rPr sz="2850" spc="-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15" dirty="0">
                <a:solidFill>
                  <a:srgbClr val="FFFFFF"/>
                </a:solidFill>
                <a:latin typeface="Neue Machina"/>
                <a:cs typeface="Neue Machina"/>
              </a:rPr>
              <a:t>ut</a:t>
            </a:r>
            <a:r>
              <a:rPr sz="2850" dirty="0">
                <a:solidFill>
                  <a:srgbClr val="FFFFFF"/>
                </a:solidFill>
                <a:latin typeface="Neue Machina"/>
                <a:cs typeface="Neue Machina"/>
              </a:rPr>
              <a:t> aliquip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75" dirty="0">
                <a:solidFill>
                  <a:srgbClr val="FFFFFF"/>
                </a:solidFill>
                <a:latin typeface="Neue Machina"/>
                <a:cs typeface="Neue Machina"/>
              </a:rPr>
              <a:t>ex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ea</a:t>
            </a:r>
            <a:r>
              <a:rPr sz="2850" dirty="0">
                <a:solidFill>
                  <a:srgbClr val="FFFFFF"/>
                </a:solidFill>
                <a:latin typeface="Neue Machina"/>
                <a:cs typeface="Neue Machina"/>
              </a:rPr>
              <a:t> commodo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10" dirty="0">
                <a:solidFill>
                  <a:srgbClr val="FFFFFF"/>
                </a:solidFill>
                <a:latin typeface="Neue Machina"/>
                <a:cs typeface="Neue Machina"/>
              </a:rPr>
              <a:t>consequat.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10" dirty="0">
                <a:solidFill>
                  <a:srgbClr val="FFFFFF"/>
                </a:solidFill>
                <a:latin typeface="Neue Machina"/>
                <a:cs typeface="Neue Machina"/>
              </a:rPr>
              <a:t>Duis </a:t>
            </a:r>
            <a:r>
              <a:rPr sz="2850" spc="-93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15" dirty="0">
                <a:solidFill>
                  <a:srgbClr val="FFFFFF"/>
                </a:solidFill>
                <a:latin typeface="Neue Machina"/>
                <a:cs typeface="Neue Machina"/>
              </a:rPr>
              <a:t>aute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10" dirty="0">
                <a:solidFill>
                  <a:srgbClr val="FFFFFF"/>
                </a:solidFill>
                <a:latin typeface="Neue Machina"/>
                <a:cs typeface="Neue Machina"/>
              </a:rPr>
              <a:t>irure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40" dirty="0">
                <a:solidFill>
                  <a:srgbClr val="FFFFFF"/>
                </a:solidFill>
                <a:latin typeface="Neue Machina"/>
                <a:cs typeface="Neue Machina"/>
              </a:rPr>
              <a:t>dolor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in </a:t>
            </a:r>
            <a:r>
              <a:rPr sz="2850" spc="-30" dirty="0">
                <a:solidFill>
                  <a:srgbClr val="FFFFFF"/>
                </a:solidFill>
                <a:latin typeface="Neue Machina"/>
                <a:cs typeface="Neue Machina"/>
              </a:rPr>
              <a:t>reprehenderit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in </a:t>
            </a:r>
            <a:r>
              <a:rPr sz="2850" spc="1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45" dirty="0">
                <a:solidFill>
                  <a:srgbClr val="FFFFFF"/>
                </a:solidFill>
                <a:latin typeface="Neue Machina"/>
                <a:cs typeface="Neue Machina"/>
              </a:rPr>
              <a:t>voluptate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60" dirty="0">
                <a:solidFill>
                  <a:srgbClr val="FFFFFF"/>
                </a:solidFill>
                <a:latin typeface="Neue Machina"/>
                <a:cs typeface="Neue Machina"/>
              </a:rPr>
              <a:t>velit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dirty="0">
                <a:solidFill>
                  <a:srgbClr val="FFFFFF"/>
                </a:solidFill>
                <a:latin typeface="Neue Machina"/>
                <a:cs typeface="Neue Machina"/>
              </a:rPr>
              <a:t>esse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10" dirty="0">
                <a:solidFill>
                  <a:srgbClr val="FFFFFF"/>
                </a:solidFill>
                <a:latin typeface="Neue Machina"/>
                <a:cs typeface="Neue Machina"/>
              </a:rPr>
              <a:t>cillum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50" dirty="0">
                <a:solidFill>
                  <a:srgbClr val="FFFFFF"/>
                </a:solidFill>
                <a:latin typeface="Neue Machina"/>
                <a:cs typeface="Neue Machina"/>
              </a:rPr>
              <a:t>dolore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dirty="0">
                <a:solidFill>
                  <a:srgbClr val="FFFFFF"/>
                </a:solidFill>
                <a:latin typeface="Neue Machina"/>
                <a:cs typeface="Neue Machina"/>
              </a:rPr>
              <a:t>eu 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10" dirty="0">
                <a:solidFill>
                  <a:srgbClr val="FFFFFF"/>
                </a:solidFill>
                <a:latin typeface="Neue Machina"/>
                <a:cs typeface="Neue Machina"/>
              </a:rPr>
              <a:t>fugiat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nulla </a:t>
            </a:r>
            <a:r>
              <a:rPr sz="2850" spc="-35" dirty="0">
                <a:solidFill>
                  <a:srgbClr val="FFFFFF"/>
                </a:solidFill>
                <a:latin typeface="Neue Machina"/>
                <a:cs typeface="Neue Machina"/>
              </a:rPr>
              <a:t>pariatur.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40" dirty="0">
                <a:solidFill>
                  <a:srgbClr val="FFFFFF"/>
                </a:solidFill>
                <a:latin typeface="Neue Machina"/>
                <a:cs typeface="Neue Machina"/>
              </a:rPr>
              <a:t>Excepteur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sint 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20" dirty="0">
                <a:solidFill>
                  <a:srgbClr val="FFFFFF"/>
                </a:solidFill>
                <a:latin typeface="Neue Machina"/>
                <a:cs typeface="Neue Machina"/>
              </a:rPr>
              <a:t>occaecat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35" dirty="0">
                <a:solidFill>
                  <a:srgbClr val="FFFFFF"/>
                </a:solidFill>
                <a:latin typeface="Neue Machina"/>
                <a:cs typeface="Neue Machina"/>
              </a:rPr>
              <a:t>cupidatat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dirty="0">
                <a:solidFill>
                  <a:srgbClr val="FFFFFF"/>
                </a:solidFill>
                <a:latin typeface="Neue Machina"/>
                <a:cs typeface="Neue Machina"/>
              </a:rPr>
              <a:t>non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35" dirty="0">
                <a:solidFill>
                  <a:srgbClr val="FFFFFF"/>
                </a:solidFill>
                <a:latin typeface="Neue Machina"/>
                <a:cs typeface="Neue Machina"/>
              </a:rPr>
              <a:t>proident,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 sunt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in </a:t>
            </a:r>
            <a:r>
              <a:rPr sz="2850" spc="1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culpa 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qui </a:t>
            </a:r>
            <a:r>
              <a:rPr sz="2850" spc="-125" dirty="0">
                <a:solidFill>
                  <a:srgbClr val="FFFFFF"/>
                </a:solidFill>
                <a:latin typeface="Neue Machina"/>
                <a:cs typeface="Neue Machina"/>
              </a:rPr>
              <a:t>officia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5" dirty="0">
                <a:solidFill>
                  <a:srgbClr val="FFFFFF"/>
                </a:solidFill>
                <a:latin typeface="Neue Machina"/>
                <a:cs typeface="Neue Machina"/>
              </a:rPr>
              <a:t>deserunt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35" dirty="0">
                <a:solidFill>
                  <a:srgbClr val="FFFFFF"/>
                </a:solidFill>
                <a:latin typeface="Neue Machina"/>
                <a:cs typeface="Neue Machina"/>
              </a:rPr>
              <a:t>mollit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anim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30" dirty="0">
                <a:solidFill>
                  <a:srgbClr val="FFFFFF"/>
                </a:solidFill>
                <a:latin typeface="Neue Machina"/>
                <a:cs typeface="Neue Machina"/>
              </a:rPr>
              <a:t>id</a:t>
            </a:r>
            <a:endParaRPr sz="2850" dirty="0">
              <a:latin typeface="Neue Machina"/>
              <a:cs typeface="Neue Machi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611644" y="5468036"/>
            <a:ext cx="7960359" cy="48634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90"/>
              </a:spcBef>
            </a:pPr>
            <a:r>
              <a:rPr sz="2850" spc="-30" dirty="0">
                <a:solidFill>
                  <a:srgbClr val="FFFFFF"/>
                </a:solidFill>
                <a:latin typeface="Neue Machina"/>
                <a:cs typeface="Neue Machina"/>
              </a:rPr>
              <a:t>Lorem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 ipsum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40" dirty="0">
                <a:solidFill>
                  <a:srgbClr val="FFFFFF"/>
                </a:solidFill>
                <a:latin typeface="Neue Machina"/>
                <a:cs typeface="Neue Machina"/>
              </a:rPr>
              <a:t>dolor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40" dirty="0">
                <a:solidFill>
                  <a:srgbClr val="FFFFFF"/>
                </a:solidFill>
                <a:latin typeface="Neue Machina"/>
                <a:cs typeface="Neue Machina"/>
              </a:rPr>
              <a:t>sit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5" dirty="0">
                <a:solidFill>
                  <a:srgbClr val="FFFFFF"/>
                </a:solidFill>
                <a:latin typeface="Neue Machina"/>
                <a:cs typeface="Neue Machina"/>
              </a:rPr>
              <a:t>amet,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25" dirty="0">
                <a:solidFill>
                  <a:srgbClr val="FFFFFF"/>
                </a:solidFill>
                <a:latin typeface="Neue Machina"/>
                <a:cs typeface="Neue Machina"/>
              </a:rPr>
              <a:t>consectetur </a:t>
            </a:r>
            <a:r>
              <a:rPr sz="2850" spc="-2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30" dirty="0">
                <a:solidFill>
                  <a:srgbClr val="FFFFFF"/>
                </a:solidFill>
                <a:latin typeface="Neue Machina"/>
                <a:cs typeface="Neue Machina"/>
              </a:rPr>
              <a:t>adipiscing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50" dirty="0">
                <a:solidFill>
                  <a:srgbClr val="FFFFFF"/>
                </a:solidFill>
                <a:latin typeface="Neue Machina"/>
                <a:cs typeface="Neue Machina"/>
              </a:rPr>
              <a:t>elit,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dirty="0">
                <a:solidFill>
                  <a:srgbClr val="FFFFFF"/>
                </a:solidFill>
                <a:latin typeface="Neue Machina"/>
                <a:cs typeface="Neue Machina"/>
              </a:rPr>
              <a:t>sed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do</a:t>
            </a:r>
            <a:r>
              <a:rPr sz="2850" spc="1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10" dirty="0">
                <a:solidFill>
                  <a:srgbClr val="FFFFFF"/>
                </a:solidFill>
                <a:latin typeface="Neue Machina"/>
                <a:cs typeface="Neue Machina"/>
              </a:rPr>
              <a:t>eiusmod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20" dirty="0">
                <a:solidFill>
                  <a:srgbClr val="FFFFFF"/>
                </a:solidFill>
                <a:latin typeface="Neue Machina"/>
                <a:cs typeface="Neue Machina"/>
              </a:rPr>
              <a:t>tempor </a:t>
            </a:r>
            <a:r>
              <a:rPr sz="2850" spc="-1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25" dirty="0">
                <a:solidFill>
                  <a:srgbClr val="FFFFFF"/>
                </a:solidFill>
                <a:latin typeface="Neue Machina"/>
                <a:cs typeface="Neue Machina"/>
              </a:rPr>
              <a:t>incididunt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15" dirty="0">
                <a:solidFill>
                  <a:srgbClr val="FFFFFF"/>
                </a:solidFill>
                <a:latin typeface="Neue Machina"/>
                <a:cs typeface="Neue Machina"/>
              </a:rPr>
              <a:t>ut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15" dirty="0">
                <a:solidFill>
                  <a:srgbClr val="FFFFFF"/>
                </a:solidFill>
                <a:latin typeface="Neue Machina"/>
                <a:cs typeface="Neue Machina"/>
              </a:rPr>
              <a:t>labore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30" dirty="0">
                <a:solidFill>
                  <a:srgbClr val="FFFFFF"/>
                </a:solidFill>
                <a:latin typeface="Neue Machina"/>
                <a:cs typeface="Neue Machina"/>
              </a:rPr>
              <a:t>et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50" dirty="0">
                <a:solidFill>
                  <a:srgbClr val="FFFFFF"/>
                </a:solidFill>
                <a:latin typeface="Neue Machina"/>
                <a:cs typeface="Neue Machina"/>
              </a:rPr>
              <a:t>dolore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5" dirty="0">
                <a:solidFill>
                  <a:srgbClr val="FFFFFF"/>
                </a:solidFill>
                <a:latin typeface="Neue Machina"/>
                <a:cs typeface="Neue Machina"/>
              </a:rPr>
              <a:t>magna </a:t>
            </a:r>
            <a:r>
              <a:rPr sz="2850" dirty="0">
                <a:solidFill>
                  <a:srgbClr val="FFFFFF"/>
                </a:solidFill>
                <a:latin typeface="Neue Machina"/>
                <a:cs typeface="Neue Machina"/>
              </a:rPr>
              <a:t> aliqua.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15" dirty="0">
                <a:solidFill>
                  <a:srgbClr val="FFFFFF"/>
                </a:solidFill>
                <a:latin typeface="Neue Machina"/>
                <a:cs typeface="Neue Machina"/>
              </a:rPr>
              <a:t>Ut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dirty="0">
                <a:solidFill>
                  <a:srgbClr val="FFFFFF"/>
                </a:solidFill>
                <a:latin typeface="Neue Machina"/>
                <a:cs typeface="Neue Machina"/>
              </a:rPr>
              <a:t>enim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10" dirty="0">
                <a:solidFill>
                  <a:srgbClr val="FFFFFF"/>
                </a:solidFill>
                <a:latin typeface="Neue Machina"/>
                <a:cs typeface="Neue Machina"/>
              </a:rPr>
              <a:t>ad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dirty="0">
                <a:solidFill>
                  <a:srgbClr val="FFFFFF"/>
                </a:solidFill>
                <a:latin typeface="Neue Machina"/>
                <a:cs typeface="Neue Machina"/>
              </a:rPr>
              <a:t>minim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5" dirty="0">
                <a:solidFill>
                  <a:srgbClr val="FFFFFF"/>
                </a:solidFill>
                <a:latin typeface="Neue Machina"/>
                <a:cs typeface="Neue Machina"/>
              </a:rPr>
              <a:t>veniam,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5" dirty="0">
                <a:solidFill>
                  <a:srgbClr val="FFFFFF"/>
                </a:solidFill>
                <a:latin typeface="Neue Machina"/>
                <a:cs typeface="Neue Machina"/>
              </a:rPr>
              <a:t>quis </a:t>
            </a:r>
            <a:r>
              <a:rPr sz="285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nostrud </a:t>
            </a:r>
            <a:r>
              <a:rPr sz="2850" spc="-70" dirty="0">
                <a:solidFill>
                  <a:srgbClr val="FFFFFF"/>
                </a:solidFill>
                <a:latin typeface="Neue Machina"/>
                <a:cs typeface="Neue Machina"/>
              </a:rPr>
              <a:t>exercitation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 ullamco </a:t>
            </a:r>
            <a:r>
              <a:rPr sz="2850" spc="-5" dirty="0">
                <a:solidFill>
                  <a:srgbClr val="FFFFFF"/>
                </a:solidFill>
                <a:latin typeface="Neue Machina"/>
                <a:cs typeface="Neue Machina"/>
              </a:rPr>
              <a:t>laboris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10" dirty="0">
                <a:solidFill>
                  <a:srgbClr val="FFFFFF"/>
                </a:solidFill>
                <a:latin typeface="Neue Machina"/>
                <a:cs typeface="Neue Machina"/>
              </a:rPr>
              <a:t>nisi </a:t>
            </a:r>
            <a:r>
              <a:rPr sz="2850" spc="-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15" dirty="0">
                <a:solidFill>
                  <a:srgbClr val="FFFFFF"/>
                </a:solidFill>
                <a:latin typeface="Neue Machina"/>
                <a:cs typeface="Neue Machina"/>
              </a:rPr>
              <a:t>ut</a:t>
            </a:r>
            <a:r>
              <a:rPr sz="2850" dirty="0">
                <a:solidFill>
                  <a:srgbClr val="FFFFFF"/>
                </a:solidFill>
                <a:latin typeface="Neue Machina"/>
                <a:cs typeface="Neue Machina"/>
              </a:rPr>
              <a:t> aliquip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75" dirty="0">
                <a:solidFill>
                  <a:srgbClr val="FFFFFF"/>
                </a:solidFill>
                <a:latin typeface="Neue Machina"/>
                <a:cs typeface="Neue Machina"/>
              </a:rPr>
              <a:t>ex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ea</a:t>
            </a:r>
            <a:r>
              <a:rPr sz="2850" dirty="0">
                <a:solidFill>
                  <a:srgbClr val="FFFFFF"/>
                </a:solidFill>
                <a:latin typeface="Neue Machina"/>
                <a:cs typeface="Neue Machina"/>
              </a:rPr>
              <a:t> commodo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10" dirty="0">
                <a:solidFill>
                  <a:srgbClr val="FFFFFF"/>
                </a:solidFill>
                <a:latin typeface="Neue Machina"/>
                <a:cs typeface="Neue Machina"/>
              </a:rPr>
              <a:t>consequat.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10" dirty="0">
                <a:solidFill>
                  <a:srgbClr val="FFFFFF"/>
                </a:solidFill>
                <a:latin typeface="Neue Machina"/>
                <a:cs typeface="Neue Machina"/>
              </a:rPr>
              <a:t>Duis </a:t>
            </a:r>
            <a:r>
              <a:rPr sz="2850" spc="-93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15" dirty="0">
                <a:solidFill>
                  <a:srgbClr val="FFFFFF"/>
                </a:solidFill>
                <a:latin typeface="Neue Machina"/>
                <a:cs typeface="Neue Machina"/>
              </a:rPr>
              <a:t>aute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10" dirty="0">
                <a:solidFill>
                  <a:srgbClr val="FFFFFF"/>
                </a:solidFill>
                <a:latin typeface="Neue Machina"/>
                <a:cs typeface="Neue Machina"/>
              </a:rPr>
              <a:t>irure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40" dirty="0">
                <a:solidFill>
                  <a:srgbClr val="FFFFFF"/>
                </a:solidFill>
                <a:latin typeface="Neue Machina"/>
                <a:cs typeface="Neue Machina"/>
              </a:rPr>
              <a:t>dolor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in </a:t>
            </a:r>
            <a:r>
              <a:rPr sz="2850" spc="-30" dirty="0">
                <a:solidFill>
                  <a:srgbClr val="FFFFFF"/>
                </a:solidFill>
                <a:latin typeface="Neue Machina"/>
                <a:cs typeface="Neue Machina"/>
              </a:rPr>
              <a:t>reprehenderit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in </a:t>
            </a:r>
            <a:r>
              <a:rPr sz="2850" spc="1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45" dirty="0">
                <a:solidFill>
                  <a:srgbClr val="FFFFFF"/>
                </a:solidFill>
                <a:latin typeface="Neue Machina"/>
                <a:cs typeface="Neue Machina"/>
              </a:rPr>
              <a:t>voluptate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60" dirty="0">
                <a:solidFill>
                  <a:srgbClr val="FFFFFF"/>
                </a:solidFill>
                <a:latin typeface="Neue Machina"/>
                <a:cs typeface="Neue Machina"/>
              </a:rPr>
              <a:t>velit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dirty="0">
                <a:solidFill>
                  <a:srgbClr val="FFFFFF"/>
                </a:solidFill>
                <a:latin typeface="Neue Machina"/>
                <a:cs typeface="Neue Machina"/>
              </a:rPr>
              <a:t>esse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10" dirty="0">
                <a:solidFill>
                  <a:srgbClr val="FFFFFF"/>
                </a:solidFill>
                <a:latin typeface="Neue Machina"/>
                <a:cs typeface="Neue Machina"/>
              </a:rPr>
              <a:t>cillum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50" dirty="0">
                <a:solidFill>
                  <a:srgbClr val="FFFFFF"/>
                </a:solidFill>
                <a:latin typeface="Neue Machina"/>
                <a:cs typeface="Neue Machina"/>
              </a:rPr>
              <a:t>dolore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dirty="0">
                <a:solidFill>
                  <a:srgbClr val="FFFFFF"/>
                </a:solidFill>
                <a:latin typeface="Neue Machina"/>
                <a:cs typeface="Neue Machina"/>
              </a:rPr>
              <a:t>eu 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10" dirty="0">
                <a:solidFill>
                  <a:srgbClr val="FFFFFF"/>
                </a:solidFill>
                <a:latin typeface="Neue Machina"/>
                <a:cs typeface="Neue Machina"/>
              </a:rPr>
              <a:t>fugiat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nulla </a:t>
            </a:r>
            <a:r>
              <a:rPr sz="2850" spc="-35" dirty="0">
                <a:solidFill>
                  <a:srgbClr val="FFFFFF"/>
                </a:solidFill>
                <a:latin typeface="Neue Machina"/>
                <a:cs typeface="Neue Machina"/>
              </a:rPr>
              <a:t>pariatur.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40" dirty="0">
                <a:solidFill>
                  <a:srgbClr val="FFFFFF"/>
                </a:solidFill>
                <a:latin typeface="Neue Machina"/>
                <a:cs typeface="Neue Machina"/>
              </a:rPr>
              <a:t>Excepteur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sint 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20" dirty="0">
                <a:solidFill>
                  <a:srgbClr val="FFFFFF"/>
                </a:solidFill>
                <a:latin typeface="Neue Machina"/>
                <a:cs typeface="Neue Machina"/>
              </a:rPr>
              <a:t>occaecat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35" dirty="0">
                <a:solidFill>
                  <a:srgbClr val="FFFFFF"/>
                </a:solidFill>
                <a:latin typeface="Neue Machina"/>
                <a:cs typeface="Neue Machina"/>
              </a:rPr>
              <a:t>cupidatat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dirty="0">
                <a:solidFill>
                  <a:srgbClr val="FFFFFF"/>
                </a:solidFill>
                <a:latin typeface="Neue Machina"/>
                <a:cs typeface="Neue Machina"/>
              </a:rPr>
              <a:t>non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35" dirty="0">
                <a:solidFill>
                  <a:srgbClr val="FFFFFF"/>
                </a:solidFill>
                <a:latin typeface="Neue Machina"/>
                <a:cs typeface="Neue Machina"/>
              </a:rPr>
              <a:t>proident,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 sunt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in </a:t>
            </a:r>
            <a:r>
              <a:rPr sz="2850" spc="1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culpa 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qui </a:t>
            </a:r>
            <a:r>
              <a:rPr sz="2850" spc="-125" dirty="0">
                <a:solidFill>
                  <a:srgbClr val="FFFFFF"/>
                </a:solidFill>
                <a:latin typeface="Neue Machina"/>
                <a:cs typeface="Neue Machina"/>
              </a:rPr>
              <a:t>officia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5" dirty="0">
                <a:solidFill>
                  <a:srgbClr val="FFFFFF"/>
                </a:solidFill>
                <a:latin typeface="Neue Machina"/>
                <a:cs typeface="Neue Machina"/>
              </a:rPr>
              <a:t>deserunt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35" dirty="0">
                <a:solidFill>
                  <a:srgbClr val="FFFFFF"/>
                </a:solidFill>
                <a:latin typeface="Neue Machina"/>
                <a:cs typeface="Neue Machina"/>
              </a:rPr>
              <a:t>mollit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anim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30" dirty="0">
                <a:solidFill>
                  <a:srgbClr val="FFFFFF"/>
                </a:solidFill>
                <a:latin typeface="Neue Machina"/>
                <a:cs typeface="Neue Machina"/>
              </a:rPr>
              <a:t>id</a:t>
            </a:r>
            <a:endParaRPr sz="2850" dirty="0">
              <a:latin typeface="Neue Machina"/>
              <a:cs typeface="Neue Machin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3408" y="679641"/>
            <a:ext cx="4074642" cy="2159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91811" y="387773"/>
            <a:ext cx="4326255" cy="3192145"/>
          </a:xfrm>
          <a:prstGeom prst="rect">
            <a:avLst/>
          </a:prstGeom>
        </p:spPr>
        <p:txBody>
          <a:bodyPr vert="horz" wrap="square" lIns="0" tIns="5803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70"/>
              </a:spcBef>
            </a:pPr>
            <a:r>
              <a:rPr spc="-5" dirty="0">
                <a:solidFill>
                  <a:srgbClr val="FFFFFF"/>
                </a:solidFill>
              </a:rPr>
              <a:t>ЗАГОЛОВОК</a:t>
            </a:r>
          </a:p>
          <a:p>
            <a:pPr marL="59690">
              <a:lnSpc>
                <a:spcPct val="100000"/>
              </a:lnSpc>
              <a:spcBef>
                <a:spcPts val="2095"/>
              </a:spcBef>
            </a:pPr>
            <a:r>
              <a:rPr sz="4800" spc="-75" dirty="0">
                <a:solidFill>
                  <a:srgbClr val="FFFFFF"/>
                </a:solidFill>
                <a:latin typeface="NeueMachina-Medium"/>
                <a:cs typeface="NeueMachina-Medium"/>
              </a:rPr>
              <a:t>П</a:t>
            </a:r>
            <a:r>
              <a:rPr sz="4800" spc="-275" dirty="0">
                <a:solidFill>
                  <a:srgbClr val="FFFFFF"/>
                </a:solidFill>
                <a:latin typeface="NeueMachina-Medium"/>
                <a:cs typeface="NeueMachina-Medium"/>
              </a:rPr>
              <a:t>о</a:t>
            </a:r>
            <a:r>
              <a:rPr sz="4800" spc="-175" dirty="0">
                <a:solidFill>
                  <a:srgbClr val="FFFFFF"/>
                </a:solidFill>
                <a:latin typeface="NeueMachina-Medium"/>
                <a:cs typeface="NeueMachina-Medium"/>
              </a:rPr>
              <a:t>д</a:t>
            </a:r>
            <a:r>
              <a:rPr sz="4800" spc="20" dirty="0">
                <a:solidFill>
                  <a:srgbClr val="FFFFFF"/>
                </a:solidFill>
                <a:latin typeface="NeueMachina-Medium"/>
                <a:cs typeface="NeueMachina-Medium"/>
              </a:rPr>
              <a:t>з</a:t>
            </a:r>
            <a:r>
              <a:rPr sz="4800" spc="5" dirty="0">
                <a:solidFill>
                  <a:srgbClr val="FFFFFF"/>
                </a:solidFill>
                <a:latin typeface="NeueMachina-Medium"/>
                <a:cs typeface="NeueMachina-Medium"/>
              </a:rPr>
              <a:t>а</a:t>
            </a:r>
            <a:r>
              <a:rPr sz="4800" spc="-135" dirty="0">
                <a:solidFill>
                  <a:srgbClr val="FFFFFF"/>
                </a:solidFill>
                <a:latin typeface="NeueMachina-Medium"/>
                <a:cs typeface="NeueMachina-Medium"/>
              </a:rPr>
              <a:t>г</a:t>
            </a:r>
            <a:r>
              <a:rPr sz="4800" spc="-275" dirty="0">
                <a:solidFill>
                  <a:srgbClr val="FFFFFF"/>
                </a:solidFill>
                <a:latin typeface="NeueMachina-Medium"/>
                <a:cs typeface="NeueMachina-Medium"/>
              </a:rPr>
              <a:t>о</a:t>
            </a:r>
            <a:r>
              <a:rPr sz="4800" spc="20" dirty="0">
                <a:solidFill>
                  <a:srgbClr val="FFFFFF"/>
                </a:solidFill>
                <a:latin typeface="NeueMachina-Medium"/>
                <a:cs typeface="NeueMachina-Medium"/>
              </a:rPr>
              <a:t>л</a:t>
            </a:r>
            <a:r>
              <a:rPr sz="4800" spc="-65" dirty="0">
                <a:solidFill>
                  <a:srgbClr val="FFFFFF"/>
                </a:solidFill>
                <a:latin typeface="NeueMachina-Medium"/>
                <a:cs typeface="NeueMachina-Medium"/>
              </a:rPr>
              <a:t>о</a:t>
            </a:r>
            <a:r>
              <a:rPr sz="4800" spc="20" dirty="0">
                <a:solidFill>
                  <a:srgbClr val="FFFFFF"/>
                </a:solidFill>
                <a:latin typeface="NeueMachina-Medium"/>
                <a:cs typeface="NeueMachina-Medium"/>
              </a:rPr>
              <a:t>в</a:t>
            </a:r>
            <a:r>
              <a:rPr sz="4800" spc="-65" dirty="0">
                <a:solidFill>
                  <a:srgbClr val="FFFFFF"/>
                </a:solidFill>
                <a:latin typeface="NeueMachina-Medium"/>
                <a:cs typeface="NeueMachina-Medium"/>
              </a:rPr>
              <a:t>о</a:t>
            </a:r>
            <a:r>
              <a:rPr sz="4800" spc="15" dirty="0">
                <a:solidFill>
                  <a:srgbClr val="FFFFFF"/>
                </a:solidFill>
                <a:latin typeface="NeueMachina-Medium"/>
                <a:cs typeface="NeueMachina-Medium"/>
              </a:rPr>
              <a:t>к</a:t>
            </a:r>
            <a:endParaRPr sz="4800" dirty="0">
              <a:latin typeface="NeueMachina-Medium"/>
              <a:cs typeface="NeueMachina-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0048" y="5468026"/>
            <a:ext cx="7960359" cy="48634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90"/>
              </a:spcBef>
            </a:pPr>
            <a:r>
              <a:rPr sz="2850" spc="-30" dirty="0">
                <a:solidFill>
                  <a:srgbClr val="FFFFFF"/>
                </a:solidFill>
                <a:latin typeface="Neue Machina"/>
                <a:cs typeface="Neue Machina"/>
              </a:rPr>
              <a:t>Lorem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 ipsum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40" dirty="0">
                <a:solidFill>
                  <a:srgbClr val="FFFFFF"/>
                </a:solidFill>
                <a:latin typeface="Neue Machina"/>
                <a:cs typeface="Neue Machina"/>
              </a:rPr>
              <a:t>dolor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40" dirty="0">
                <a:solidFill>
                  <a:srgbClr val="FFFFFF"/>
                </a:solidFill>
                <a:latin typeface="Neue Machina"/>
                <a:cs typeface="Neue Machina"/>
              </a:rPr>
              <a:t>sit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5" dirty="0">
                <a:solidFill>
                  <a:srgbClr val="FFFFFF"/>
                </a:solidFill>
                <a:latin typeface="Neue Machina"/>
                <a:cs typeface="Neue Machina"/>
              </a:rPr>
              <a:t>amet,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25" dirty="0">
                <a:solidFill>
                  <a:srgbClr val="FFFFFF"/>
                </a:solidFill>
                <a:latin typeface="Neue Machina"/>
                <a:cs typeface="Neue Machina"/>
              </a:rPr>
              <a:t>consectetur </a:t>
            </a:r>
            <a:r>
              <a:rPr sz="2850" spc="-2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30" dirty="0">
                <a:solidFill>
                  <a:srgbClr val="FFFFFF"/>
                </a:solidFill>
                <a:latin typeface="Neue Machina"/>
                <a:cs typeface="Neue Machina"/>
              </a:rPr>
              <a:t>adipiscing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50" dirty="0">
                <a:solidFill>
                  <a:srgbClr val="FFFFFF"/>
                </a:solidFill>
                <a:latin typeface="Neue Machina"/>
                <a:cs typeface="Neue Machina"/>
              </a:rPr>
              <a:t>elit,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dirty="0">
                <a:solidFill>
                  <a:srgbClr val="FFFFFF"/>
                </a:solidFill>
                <a:latin typeface="Neue Machina"/>
                <a:cs typeface="Neue Machina"/>
              </a:rPr>
              <a:t>sed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do</a:t>
            </a:r>
            <a:r>
              <a:rPr sz="2850" spc="1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10" dirty="0">
                <a:solidFill>
                  <a:srgbClr val="FFFFFF"/>
                </a:solidFill>
                <a:latin typeface="Neue Machina"/>
                <a:cs typeface="Neue Machina"/>
              </a:rPr>
              <a:t>eiusmod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20" dirty="0">
                <a:solidFill>
                  <a:srgbClr val="FFFFFF"/>
                </a:solidFill>
                <a:latin typeface="Neue Machina"/>
                <a:cs typeface="Neue Machina"/>
              </a:rPr>
              <a:t>tempor </a:t>
            </a:r>
            <a:r>
              <a:rPr sz="2850" spc="-1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25" dirty="0">
                <a:solidFill>
                  <a:srgbClr val="FFFFFF"/>
                </a:solidFill>
                <a:latin typeface="Neue Machina"/>
                <a:cs typeface="Neue Machina"/>
              </a:rPr>
              <a:t>incididunt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15" dirty="0">
                <a:solidFill>
                  <a:srgbClr val="FFFFFF"/>
                </a:solidFill>
                <a:latin typeface="Neue Machina"/>
                <a:cs typeface="Neue Machina"/>
              </a:rPr>
              <a:t>ut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15" dirty="0">
                <a:solidFill>
                  <a:srgbClr val="FFFFFF"/>
                </a:solidFill>
                <a:latin typeface="Neue Machina"/>
                <a:cs typeface="Neue Machina"/>
              </a:rPr>
              <a:t>labore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30" dirty="0">
                <a:solidFill>
                  <a:srgbClr val="FFFFFF"/>
                </a:solidFill>
                <a:latin typeface="Neue Machina"/>
                <a:cs typeface="Neue Machina"/>
              </a:rPr>
              <a:t>et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50" dirty="0">
                <a:solidFill>
                  <a:srgbClr val="FFFFFF"/>
                </a:solidFill>
                <a:latin typeface="Neue Machina"/>
                <a:cs typeface="Neue Machina"/>
              </a:rPr>
              <a:t>dolore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5" dirty="0">
                <a:solidFill>
                  <a:srgbClr val="FFFFFF"/>
                </a:solidFill>
                <a:latin typeface="Neue Machina"/>
                <a:cs typeface="Neue Machina"/>
              </a:rPr>
              <a:t>magna </a:t>
            </a:r>
            <a:r>
              <a:rPr sz="2850" dirty="0">
                <a:solidFill>
                  <a:srgbClr val="FFFFFF"/>
                </a:solidFill>
                <a:latin typeface="Neue Machina"/>
                <a:cs typeface="Neue Machina"/>
              </a:rPr>
              <a:t> aliqua.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15" dirty="0">
                <a:solidFill>
                  <a:srgbClr val="FFFFFF"/>
                </a:solidFill>
                <a:latin typeface="Neue Machina"/>
                <a:cs typeface="Neue Machina"/>
              </a:rPr>
              <a:t>Ut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dirty="0">
                <a:solidFill>
                  <a:srgbClr val="FFFFFF"/>
                </a:solidFill>
                <a:latin typeface="Neue Machina"/>
                <a:cs typeface="Neue Machina"/>
              </a:rPr>
              <a:t>enim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10" dirty="0">
                <a:solidFill>
                  <a:srgbClr val="FFFFFF"/>
                </a:solidFill>
                <a:latin typeface="Neue Machina"/>
                <a:cs typeface="Neue Machina"/>
              </a:rPr>
              <a:t>ad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dirty="0">
                <a:solidFill>
                  <a:srgbClr val="FFFFFF"/>
                </a:solidFill>
                <a:latin typeface="Neue Machina"/>
                <a:cs typeface="Neue Machina"/>
              </a:rPr>
              <a:t>minim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5" dirty="0">
                <a:solidFill>
                  <a:srgbClr val="FFFFFF"/>
                </a:solidFill>
                <a:latin typeface="Neue Machina"/>
                <a:cs typeface="Neue Machina"/>
              </a:rPr>
              <a:t>veniam,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5" dirty="0">
                <a:solidFill>
                  <a:srgbClr val="FFFFFF"/>
                </a:solidFill>
                <a:latin typeface="Neue Machina"/>
                <a:cs typeface="Neue Machina"/>
              </a:rPr>
              <a:t>quis </a:t>
            </a:r>
            <a:r>
              <a:rPr sz="285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nostrud </a:t>
            </a:r>
            <a:r>
              <a:rPr sz="2850" spc="-70" dirty="0">
                <a:solidFill>
                  <a:srgbClr val="FFFFFF"/>
                </a:solidFill>
                <a:latin typeface="Neue Machina"/>
                <a:cs typeface="Neue Machina"/>
              </a:rPr>
              <a:t>exercitation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 ullamco </a:t>
            </a:r>
            <a:r>
              <a:rPr sz="2850" spc="-5" dirty="0">
                <a:solidFill>
                  <a:srgbClr val="FFFFFF"/>
                </a:solidFill>
                <a:latin typeface="Neue Machina"/>
                <a:cs typeface="Neue Machina"/>
              </a:rPr>
              <a:t>laboris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10" dirty="0">
                <a:solidFill>
                  <a:srgbClr val="FFFFFF"/>
                </a:solidFill>
                <a:latin typeface="Neue Machina"/>
                <a:cs typeface="Neue Machina"/>
              </a:rPr>
              <a:t>nisi </a:t>
            </a:r>
            <a:r>
              <a:rPr sz="2850" spc="-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15" dirty="0">
                <a:solidFill>
                  <a:srgbClr val="FFFFFF"/>
                </a:solidFill>
                <a:latin typeface="Neue Machina"/>
                <a:cs typeface="Neue Machina"/>
              </a:rPr>
              <a:t>ut</a:t>
            </a:r>
            <a:r>
              <a:rPr sz="2850" dirty="0">
                <a:solidFill>
                  <a:srgbClr val="FFFFFF"/>
                </a:solidFill>
                <a:latin typeface="Neue Machina"/>
                <a:cs typeface="Neue Machina"/>
              </a:rPr>
              <a:t> aliquip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75" dirty="0">
                <a:solidFill>
                  <a:srgbClr val="FFFFFF"/>
                </a:solidFill>
                <a:latin typeface="Neue Machina"/>
                <a:cs typeface="Neue Machina"/>
              </a:rPr>
              <a:t>ex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ea</a:t>
            </a:r>
            <a:r>
              <a:rPr sz="2850" dirty="0">
                <a:solidFill>
                  <a:srgbClr val="FFFFFF"/>
                </a:solidFill>
                <a:latin typeface="Neue Machina"/>
                <a:cs typeface="Neue Machina"/>
              </a:rPr>
              <a:t> commodo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10" dirty="0">
                <a:solidFill>
                  <a:srgbClr val="FFFFFF"/>
                </a:solidFill>
                <a:latin typeface="Neue Machina"/>
                <a:cs typeface="Neue Machina"/>
              </a:rPr>
              <a:t>consequat.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10" dirty="0">
                <a:solidFill>
                  <a:srgbClr val="FFFFFF"/>
                </a:solidFill>
                <a:latin typeface="Neue Machina"/>
                <a:cs typeface="Neue Machina"/>
              </a:rPr>
              <a:t>Duis </a:t>
            </a:r>
            <a:r>
              <a:rPr sz="2850" spc="-93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15" dirty="0">
                <a:solidFill>
                  <a:srgbClr val="FFFFFF"/>
                </a:solidFill>
                <a:latin typeface="Neue Machina"/>
                <a:cs typeface="Neue Machina"/>
              </a:rPr>
              <a:t>aute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10" dirty="0">
                <a:solidFill>
                  <a:srgbClr val="FFFFFF"/>
                </a:solidFill>
                <a:latin typeface="Neue Machina"/>
                <a:cs typeface="Neue Machina"/>
              </a:rPr>
              <a:t>irure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40" dirty="0">
                <a:solidFill>
                  <a:srgbClr val="FFFFFF"/>
                </a:solidFill>
                <a:latin typeface="Neue Machina"/>
                <a:cs typeface="Neue Machina"/>
              </a:rPr>
              <a:t>dolor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in </a:t>
            </a:r>
            <a:r>
              <a:rPr sz="2850" spc="-30" dirty="0">
                <a:solidFill>
                  <a:srgbClr val="FFFFFF"/>
                </a:solidFill>
                <a:latin typeface="Neue Machina"/>
                <a:cs typeface="Neue Machina"/>
              </a:rPr>
              <a:t>reprehenderit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in </a:t>
            </a:r>
            <a:r>
              <a:rPr sz="2850" spc="1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45" dirty="0">
                <a:solidFill>
                  <a:srgbClr val="FFFFFF"/>
                </a:solidFill>
                <a:latin typeface="Neue Machina"/>
                <a:cs typeface="Neue Machina"/>
              </a:rPr>
              <a:t>voluptate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60" dirty="0">
                <a:solidFill>
                  <a:srgbClr val="FFFFFF"/>
                </a:solidFill>
                <a:latin typeface="Neue Machina"/>
                <a:cs typeface="Neue Machina"/>
              </a:rPr>
              <a:t>velit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dirty="0">
                <a:solidFill>
                  <a:srgbClr val="FFFFFF"/>
                </a:solidFill>
                <a:latin typeface="Neue Machina"/>
                <a:cs typeface="Neue Machina"/>
              </a:rPr>
              <a:t>esse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10" dirty="0">
                <a:solidFill>
                  <a:srgbClr val="FFFFFF"/>
                </a:solidFill>
                <a:latin typeface="Neue Machina"/>
                <a:cs typeface="Neue Machina"/>
              </a:rPr>
              <a:t>cillum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50" dirty="0">
                <a:solidFill>
                  <a:srgbClr val="FFFFFF"/>
                </a:solidFill>
                <a:latin typeface="Neue Machina"/>
                <a:cs typeface="Neue Machina"/>
              </a:rPr>
              <a:t>dolore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dirty="0">
                <a:solidFill>
                  <a:srgbClr val="FFFFFF"/>
                </a:solidFill>
                <a:latin typeface="Neue Machina"/>
                <a:cs typeface="Neue Machina"/>
              </a:rPr>
              <a:t>eu 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10" dirty="0">
                <a:solidFill>
                  <a:srgbClr val="FFFFFF"/>
                </a:solidFill>
                <a:latin typeface="Neue Machina"/>
                <a:cs typeface="Neue Machina"/>
              </a:rPr>
              <a:t>fugiat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nulla </a:t>
            </a:r>
            <a:r>
              <a:rPr sz="2850" spc="-35" dirty="0">
                <a:solidFill>
                  <a:srgbClr val="FFFFFF"/>
                </a:solidFill>
                <a:latin typeface="Neue Machina"/>
                <a:cs typeface="Neue Machina"/>
              </a:rPr>
              <a:t>pariatur.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40" dirty="0">
                <a:solidFill>
                  <a:srgbClr val="FFFFFF"/>
                </a:solidFill>
                <a:latin typeface="Neue Machina"/>
                <a:cs typeface="Neue Machina"/>
              </a:rPr>
              <a:t>Excepteur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sint 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20" dirty="0">
                <a:solidFill>
                  <a:srgbClr val="FFFFFF"/>
                </a:solidFill>
                <a:latin typeface="Neue Machina"/>
                <a:cs typeface="Neue Machina"/>
              </a:rPr>
              <a:t>occaecat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35" dirty="0">
                <a:solidFill>
                  <a:srgbClr val="FFFFFF"/>
                </a:solidFill>
                <a:latin typeface="Neue Machina"/>
                <a:cs typeface="Neue Machina"/>
              </a:rPr>
              <a:t>cupidatat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dirty="0">
                <a:solidFill>
                  <a:srgbClr val="FFFFFF"/>
                </a:solidFill>
                <a:latin typeface="Neue Machina"/>
                <a:cs typeface="Neue Machina"/>
              </a:rPr>
              <a:t>non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35" dirty="0">
                <a:solidFill>
                  <a:srgbClr val="FFFFFF"/>
                </a:solidFill>
                <a:latin typeface="Neue Machina"/>
                <a:cs typeface="Neue Machina"/>
              </a:rPr>
              <a:t>proident,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 sunt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in </a:t>
            </a:r>
            <a:r>
              <a:rPr sz="2850" spc="1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culpa 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qui </a:t>
            </a:r>
            <a:r>
              <a:rPr sz="2850" spc="-125" dirty="0">
                <a:solidFill>
                  <a:srgbClr val="FFFFFF"/>
                </a:solidFill>
                <a:latin typeface="Neue Machina"/>
                <a:cs typeface="Neue Machina"/>
              </a:rPr>
              <a:t>officia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5" dirty="0">
                <a:solidFill>
                  <a:srgbClr val="FFFFFF"/>
                </a:solidFill>
                <a:latin typeface="Neue Machina"/>
                <a:cs typeface="Neue Machina"/>
              </a:rPr>
              <a:t>deserunt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35" dirty="0">
                <a:solidFill>
                  <a:srgbClr val="FFFFFF"/>
                </a:solidFill>
                <a:latin typeface="Neue Machina"/>
                <a:cs typeface="Neue Machina"/>
              </a:rPr>
              <a:t>mollit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5" dirty="0">
                <a:solidFill>
                  <a:srgbClr val="FFFFFF"/>
                </a:solidFill>
                <a:latin typeface="Neue Machina"/>
                <a:cs typeface="Neue Machina"/>
              </a:rPr>
              <a:t>anim</a:t>
            </a:r>
            <a:r>
              <a:rPr sz="2850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sz="2850" spc="-30" dirty="0">
                <a:solidFill>
                  <a:srgbClr val="FFFFFF"/>
                </a:solidFill>
                <a:latin typeface="Neue Machina"/>
                <a:cs typeface="Neue Machina"/>
              </a:rPr>
              <a:t>id</a:t>
            </a:r>
            <a:endParaRPr sz="2850" dirty="0">
              <a:latin typeface="Neue Machina"/>
              <a:cs typeface="Neue Machi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246749"/>
              <a:ext cx="7262354" cy="806180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202404" y="0"/>
              <a:ext cx="6901695" cy="552185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7251" y="973874"/>
              <a:ext cx="4690946" cy="249206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3479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ЗАГОЛОВОК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114977" y="2685859"/>
            <a:ext cx="4279265" cy="7626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800" spc="-75" dirty="0">
                <a:solidFill>
                  <a:srgbClr val="524641"/>
                </a:solidFill>
                <a:latin typeface="NeueMachina-Medium"/>
                <a:cs typeface="NeueMachina-Medium"/>
              </a:rPr>
              <a:t>П</a:t>
            </a:r>
            <a:r>
              <a:rPr sz="4800" spc="-275" dirty="0">
                <a:solidFill>
                  <a:srgbClr val="524641"/>
                </a:solidFill>
                <a:latin typeface="NeueMachina-Medium"/>
                <a:cs typeface="NeueMachina-Medium"/>
              </a:rPr>
              <a:t>о</a:t>
            </a:r>
            <a:r>
              <a:rPr sz="4800" spc="-175" dirty="0">
                <a:solidFill>
                  <a:srgbClr val="524641"/>
                </a:solidFill>
                <a:latin typeface="NeueMachina-Medium"/>
                <a:cs typeface="NeueMachina-Medium"/>
              </a:rPr>
              <a:t>д</a:t>
            </a:r>
            <a:r>
              <a:rPr sz="4800" spc="20" dirty="0">
                <a:solidFill>
                  <a:srgbClr val="524641"/>
                </a:solidFill>
                <a:latin typeface="NeueMachina-Medium"/>
                <a:cs typeface="NeueMachina-Medium"/>
              </a:rPr>
              <a:t>з</a:t>
            </a:r>
            <a:r>
              <a:rPr sz="4800" spc="5" dirty="0">
                <a:solidFill>
                  <a:srgbClr val="524641"/>
                </a:solidFill>
                <a:latin typeface="NeueMachina-Medium"/>
                <a:cs typeface="NeueMachina-Medium"/>
              </a:rPr>
              <a:t>а</a:t>
            </a:r>
            <a:r>
              <a:rPr sz="4800" spc="-135" dirty="0">
                <a:solidFill>
                  <a:srgbClr val="524641"/>
                </a:solidFill>
                <a:latin typeface="NeueMachina-Medium"/>
                <a:cs typeface="NeueMachina-Medium"/>
              </a:rPr>
              <a:t>г</a:t>
            </a:r>
            <a:r>
              <a:rPr sz="4800" spc="-275" dirty="0">
                <a:solidFill>
                  <a:srgbClr val="524641"/>
                </a:solidFill>
                <a:latin typeface="NeueMachina-Medium"/>
                <a:cs typeface="NeueMachina-Medium"/>
              </a:rPr>
              <a:t>о</a:t>
            </a:r>
            <a:r>
              <a:rPr sz="4800" spc="20" dirty="0">
                <a:solidFill>
                  <a:srgbClr val="524641"/>
                </a:solidFill>
                <a:latin typeface="NeueMachina-Medium"/>
                <a:cs typeface="NeueMachina-Medium"/>
              </a:rPr>
              <a:t>л</a:t>
            </a:r>
            <a:r>
              <a:rPr sz="4800" spc="-65" dirty="0">
                <a:solidFill>
                  <a:srgbClr val="524641"/>
                </a:solidFill>
                <a:latin typeface="NeueMachina-Medium"/>
                <a:cs typeface="NeueMachina-Medium"/>
              </a:rPr>
              <a:t>о</a:t>
            </a:r>
            <a:r>
              <a:rPr sz="4800" spc="20" dirty="0">
                <a:solidFill>
                  <a:srgbClr val="524641"/>
                </a:solidFill>
                <a:latin typeface="NeueMachina-Medium"/>
                <a:cs typeface="NeueMachina-Medium"/>
              </a:rPr>
              <a:t>в</a:t>
            </a:r>
            <a:r>
              <a:rPr sz="4800" spc="-65" dirty="0">
                <a:solidFill>
                  <a:srgbClr val="524641"/>
                </a:solidFill>
                <a:latin typeface="NeueMachina-Medium"/>
                <a:cs typeface="NeueMachina-Medium"/>
              </a:rPr>
              <a:t>о</a:t>
            </a:r>
            <a:r>
              <a:rPr sz="4800" spc="15" dirty="0">
                <a:solidFill>
                  <a:srgbClr val="524641"/>
                </a:solidFill>
                <a:latin typeface="NeueMachina-Medium"/>
                <a:cs typeface="NeueMachina-Medium"/>
              </a:rPr>
              <a:t>к</a:t>
            </a:r>
            <a:endParaRPr sz="4800">
              <a:latin typeface="NeueMachina-Medium"/>
              <a:cs typeface="NeueMachina-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85917" y="4048924"/>
            <a:ext cx="7960359" cy="48634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90"/>
              </a:spcBef>
            </a:pPr>
            <a:r>
              <a:rPr sz="2850" spc="-30" dirty="0">
                <a:solidFill>
                  <a:srgbClr val="524641"/>
                </a:solidFill>
                <a:latin typeface="Neue Machina"/>
                <a:cs typeface="Neue Machina"/>
              </a:rPr>
              <a:t>Lorem</a:t>
            </a:r>
            <a:r>
              <a:rPr sz="2850" spc="5" dirty="0">
                <a:solidFill>
                  <a:srgbClr val="524641"/>
                </a:solidFill>
                <a:latin typeface="Neue Machina"/>
                <a:cs typeface="Neue Machina"/>
              </a:rPr>
              <a:t> ipsum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40" dirty="0">
                <a:solidFill>
                  <a:srgbClr val="524641"/>
                </a:solidFill>
                <a:latin typeface="Neue Machina"/>
                <a:cs typeface="Neue Machina"/>
              </a:rPr>
              <a:t>dolor</a:t>
            </a:r>
            <a:r>
              <a:rPr sz="2850" spc="5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40" dirty="0">
                <a:solidFill>
                  <a:srgbClr val="524641"/>
                </a:solidFill>
                <a:latin typeface="Neue Machina"/>
                <a:cs typeface="Neue Machina"/>
              </a:rPr>
              <a:t>sit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5" dirty="0">
                <a:solidFill>
                  <a:srgbClr val="524641"/>
                </a:solidFill>
                <a:latin typeface="Neue Machina"/>
                <a:cs typeface="Neue Machina"/>
              </a:rPr>
              <a:t>amet,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25" dirty="0">
                <a:solidFill>
                  <a:srgbClr val="524641"/>
                </a:solidFill>
                <a:latin typeface="Neue Machina"/>
                <a:cs typeface="Neue Machina"/>
              </a:rPr>
              <a:t>consectetur </a:t>
            </a:r>
            <a:r>
              <a:rPr sz="2850" spc="-20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30" dirty="0">
                <a:solidFill>
                  <a:srgbClr val="524641"/>
                </a:solidFill>
                <a:latin typeface="Neue Machina"/>
                <a:cs typeface="Neue Machina"/>
              </a:rPr>
              <a:t>adipiscing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50" dirty="0">
                <a:solidFill>
                  <a:srgbClr val="524641"/>
                </a:solidFill>
                <a:latin typeface="Neue Machina"/>
                <a:cs typeface="Neue Machina"/>
              </a:rPr>
              <a:t>elit,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dirty="0">
                <a:solidFill>
                  <a:srgbClr val="524641"/>
                </a:solidFill>
                <a:latin typeface="Neue Machina"/>
                <a:cs typeface="Neue Machina"/>
              </a:rPr>
              <a:t>sed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 do</a:t>
            </a:r>
            <a:r>
              <a:rPr sz="2850" spc="15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10" dirty="0">
                <a:solidFill>
                  <a:srgbClr val="524641"/>
                </a:solidFill>
                <a:latin typeface="Neue Machina"/>
                <a:cs typeface="Neue Machina"/>
              </a:rPr>
              <a:t>eiusmod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20" dirty="0">
                <a:solidFill>
                  <a:srgbClr val="524641"/>
                </a:solidFill>
                <a:latin typeface="Neue Machina"/>
                <a:cs typeface="Neue Machina"/>
              </a:rPr>
              <a:t>tempor </a:t>
            </a:r>
            <a:r>
              <a:rPr sz="2850" spc="-15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25" dirty="0">
                <a:solidFill>
                  <a:srgbClr val="524641"/>
                </a:solidFill>
                <a:latin typeface="Neue Machina"/>
                <a:cs typeface="Neue Machina"/>
              </a:rPr>
              <a:t>incididunt</a:t>
            </a:r>
            <a:r>
              <a:rPr sz="2850" spc="5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15" dirty="0">
                <a:solidFill>
                  <a:srgbClr val="524641"/>
                </a:solidFill>
                <a:latin typeface="Neue Machina"/>
                <a:cs typeface="Neue Machina"/>
              </a:rPr>
              <a:t>ut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15" dirty="0">
                <a:solidFill>
                  <a:srgbClr val="524641"/>
                </a:solidFill>
                <a:latin typeface="Neue Machina"/>
                <a:cs typeface="Neue Machina"/>
              </a:rPr>
              <a:t>labore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30" dirty="0">
                <a:solidFill>
                  <a:srgbClr val="524641"/>
                </a:solidFill>
                <a:latin typeface="Neue Machina"/>
                <a:cs typeface="Neue Machina"/>
              </a:rPr>
              <a:t>et</a:t>
            </a:r>
            <a:r>
              <a:rPr sz="2850" spc="5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50" dirty="0">
                <a:solidFill>
                  <a:srgbClr val="524641"/>
                </a:solidFill>
                <a:latin typeface="Neue Machina"/>
                <a:cs typeface="Neue Machina"/>
              </a:rPr>
              <a:t>dolore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5" dirty="0">
                <a:solidFill>
                  <a:srgbClr val="524641"/>
                </a:solidFill>
                <a:latin typeface="Neue Machina"/>
                <a:cs typeface="Neue Machina"/>
              </a:rPr>
              <a:t>magna </a:t>
            </a:r>
            <a:r>
              <a:rPr sz="2850" dirty="0">
                <a:solidFill>
                  <a:srgbClr val="524641"/>
                </a:solidFill>
                <a:latin typeface="Neue Machina"/>
                <a:cs typeface="Neue Machina"/>
              </a:rPr>
              <a:t> aliqua.</a:t>
            </a:r>
            <a:r>
              <a:rPr sz="2850" spc="5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15" dirty="0">
                <a:solidFill>
                  <a:srgbClr val="524641"/>
                </a:solidFill>
                <a:latin typeface="Neue Machina"/>
                <a:cs typeface="Neue Machina"/>
              </a:rPr>
              <a:t>Ut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dirty="0">
                <a:solidFill>
                  <a:srgbClr val="524641"/>
                </a:solidFill>
                <a:latin typeface="Neue Machina"/>
                <a:cs typeface="Neue Machina"/>
              </a:rPr>
              <a:t>enim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10" dirty="0">
                <a:solidFill>
                  <a:srgbClr val="524641"/>
                </a:solidFill>
                <a:latin typeface="Neue Machina"/>
                <a:cs typeface="Neue Machina"/>
              </a:rPr>
              <a:t>ad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dirty="0">
                <a:solidFill>
                  <a:srgbClr val="524641"/>
                </a:solidFill>
                <a:latin typeface="Neue Machina"/>
                <a:cs typeface="Neue Machina"/>
              </a:rPr>
              <a:t>minim</a:t>
            </a:r>
            <a:r>
              <a:rPr sz="2850" spc="5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5" dirty="0">
                <a:solidFill>
                  <a:srgbClr val="524641"/>
                </a:solidFill>
                <a:latin typeface="Neue Machina"/>
                <a:cs typeface="Neue Machina"/>
              </a:rPr>
              <a:t>veniam,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5" dirty="0">
                <a:solidFill>
                  <a:srgbClr val="524641"/>
                </a:solidFill>
                <a:latin typeface="Neue Machina"/>
                <a:cs typeface="Neue Machina"/>
              </a:rPr>
              <a:t>quis </a:t>
            </a:r>
            <a:r>
              <a:rPr sz="2850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5" dirty="0">
                <a:solidFill>
                  <a:srgbClr val="524641"/>
                </a:solidFill>
                <a:latin typeface="Neue Machina"/>
                <a:cs typeface="Neue Machina"/>
              </a:rPr>
              <a:t>nostrud </a:t>
            </a:r>
            <a:r>
              <a:rPr sz="2850" spc="-70" dirty="0">
                <a:solidFill>
                  <a:srgbClr val="524641"/>
                </a:solidFill>
                <a:latin typeface="Neue Machina"/>
                <a:cs typeface="Neue Machina"/>
              </a:rPr>
              <a:t>exercitation</a:t>
            </a:r>
            <a:r>
              <a:rPr sz="2850" spc="5" dirty="0">
                <a:solidFill>
                  <a:srgbClr val="524641"/>
                </a:solidFill>
                <a:latin typeface="Neue Machina"/>
                <a:cs typeface="Neue Machina"/>
              </a:rPr>
              <a:t> ullamco </a:t>
            </a:r>
            <a:r>
              <a:rPr sz="2850" spc="-5" dirty="0">
                <a:solidFill>
                  <a:srgbClr val="524641"/>
                </a:solidFill>
                <a:latin typeface="Neue Machina"/>
                <a:cs typeface="Neue Machina"/>
              </a:rPr>
              <a:t>laboris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10" dirty="0">
                <a:solidFill>
                  <a:srgbClr val="524641"/>
                </a:solidFill>
                <a:latin typeface="Neue Machina"/>
                <a:cs typeface="Neue Machina"/>
              </a:rPr>
              <a:t>nisi </a:t>
            </a:r>
            <a:r>
              <a:rPr sz="2850" spc="-5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15" dirty="0">
                <a:solidFill>
                  <a:srgbClr val="524641"/>
                </a:solidFill>
                <a:latin typeface="Neue Machina"/>
                <a:cs typeface="Neue Machina"/>
              </a:rPr>
              <a:t>ut</a:t>
            </a:r>
            <a:r>
              <a:rPr sz="2850" dirty="0">
                <a:solidFill>
                  <a:srgbClr val="524641"/>
                </a:solidFill>
                <a:latin typeface="Neue Machina"/>
                <a:cs typeface="Neue Machina"/>
              </a:rPr>
              <a:t> aliquip</a:t>
            </a:r>
            <a:r>
              <a:rPr sz="2850" spc="5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75" dirty="0">
                <a:solidFill>
                  <a:srgbClr val="524641"/>
                </a:solidFill>
                <a:latin typeface="Neue Machina"/>
                <a:cs typeface="Neue Machina"/>
              </a:rPr>
              <a:t>ex</a:t>
            </a:r>
            <a:r>
              <a:rPr sz="2850" spc="5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ea</a:t>
            </a:r>
            <a:r>
              <a:rPr sz="2850" dirty="0">
                <a:solidFill>
                  <a:srgbClr val="524641"/>
                </a:solidFill>
                <a:latin typeface="Neue Machina"/>
                <a:cs typeface="Neue Machina"/>
              </a:rPr>
              <a:t> commodo</a:t>
            </a:r>
            <a:r>
              <a:rPr sz="2850" spc="5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10" dirty="0">
                <a:solidFill>
                  <a:srgbClr val="524641"/>
                </a:solidFill>
                <a:latin typeface="Neue Machina"/>
                <a:cs typeface="Neue Machina"/>
              </a:rPr>
              <a:t>consequat.</a:t>
            </a:r>
            <a:r>
              <a:rPr sz="2850" spc="5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10" dirty="0">
                <a:solidFill>
                  <a:srgbClr val="524641"/>
                </a:solidFill>
                <a:latin typeface="Neue Machina"/>
                <a:cs typeface="Neue Machina"/>
              </a:rPr>
              <a:t>Duis </a:t>
            </a:r>
            <a:r>
              <a:rPr sz="2850" spc="-930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15" dirty="0">
                <a:solidFill>
                  <a:srgbClr val="524641"/>
                </a:solidFill>
                <a:latin typeface="Neue Machina"/>
                <a:cs typeface="Neue Machina"/>
              </a:rPr>
              <a:t>aute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10" dirty="0">
                <a:solidFill>
                  <a:srgbClr val="524641"/>
                </a:solidFill>
                <a:latin typeface="Neue Machina"/>
                <a:cs typeface="Neue Machina"/>
              </a:rPr>
              <a:t>irure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40" dirty="0">
                <a:solidFill>
                  <a:srgbClr val="524641"/>
                </a:solidFill>
                <a:latin typeface="Neue Machina"/>
                <a:cs typeface="Neue Machina"/>
              </a:rPr>
              <a:t>dolor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 in </a:t>
            </a:r>
            <a:r>
              <a:rPr sz="2850" spc="-30" dirty="0">
                <a:solidFill>
                  <a:srgbClr val="524641"/>
                </a:solidFill>
                <a:latin typeface="Neue Machina"/>
                <a:cs typeface="Neue Machina"/>
              </a:rPr>
              <a:t>reprehenderit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 in </a:t>
            </a:r>
            <a:r>
              <a:rPr sz="2850" spc="15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45" dirty="0">
                <a:solidFill>
                  <a:srgbClr val="524641"/>
                </a:solidFill>
                <a:latin typeface="Neue Machina"/>
                <a:cs typeface="Neue Machina"/>
              </a:rPr>
              <a:t>voluptate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60" dirty="0">
                <a:solidFill>
                  <a:srgbClr val="524641"/>
                </a:solidFill>
                <a:latin typeface="Neue Machina"/>
                <a:cs typeface="Neue Machina"/>
              </a:rPr>
              <a:t>velit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dirty="0">
                <a:solidFill>
                  <a:srgbClr val="524641"/>
                </a:solidFill>
                <a:latin typeface="Neue Machina"/>
                <a:cs typeface="Neue Machina"/>
              </a:rPr>
              <a:t>esse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10" dirty="0">
                <a:solidFill>
                  <a:srgbClr val="524641"/>
                </a:solidFill>
                <a:latin typeface="Neue Machina"/>
                <a:cs typeface="Neue Machina"/>
              </a:rPr>
              <a:t>cillum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50" dirty="0">
                <a:solidFill>
                  <a:srgbClr val="524641"/>
                </a:solidFill>
                <a:latin typeface="Neue Machina"/>
                <a:cs typeface="Neue Machina"/>
              </a:rPr>
              <a:t>dolore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dirty="0">
                <a:solidFill>
                  <a:srgbClr val="524641"/>
                </a:solidFill>
                <a:latin typeface="Neue Machina"/>
                <a:cs typeface="Neue Machina"/>
              </a:rPr>
              <a:t>eu </a:t>
            </a:r>
            <a:r>
              <a:rPr sz="2850" spc="5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10" dirty="0">
                <a:solidFill>
                  <a:srgbClr val="524641"/>
                </a:solidFill>
                <a:latin typeface="Neue Machina"/>
                <a:cs typeface="Neue Machina"/>
              </a:rPr>
              <a:t>fugiat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 nulla </a:t>
            </a:r>
            <a:r>
              <a:rPr sz="2850" spc="-35" dirty="0">
                <a:solidFill>
                  <a:srgbClr val="524641"/>
                </a:solidFill>
                <a:latin typeface="Neue Machina"/>
                <a:cs typeface="Neue Machina"/>
              </a:rPr>
              <a:t>pariatur.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40" dirty="0">
                <a:solidFill>
                  <a:srgbClr val="524641"/>
                </a:solidFill>
                <a:latin typeface="Neue Machina"/>
                <a:cs typeface="Neue Machina"/>
              </a:rPr>
              <a:t>Excepteur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5" dirty="0">
                <a:solidFill>
                  <a:srgbClr val="524641"/>
                </a:solidFill>
                <a:latin typeface="Neue Machina"/>
                <a:cs typeface="Neue Machina"/>
              </a:rPr>
              <a:t>sint 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20" dirty="0">
                <a:solidFill>
                  <a:srgbClr val="524641"/>
                </a:solidFill>
                <a:latin typeface="Neue Machina"/>
                <a:cs typeface="Neue Machina"/>
              </a:rPr>
              <a:t>occaecat</a:t>
            </a:r>
            <a:r>
              <a:rPr sz="2850" spc="5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35" dirty="0">
                <a:solidFill>
                  <a:srgbClr val="524641"/>
                </a:solidFill>
                <a:latin typeface="Neue Machina"/>
                <a:cs typeface="Neue Machina"/>
              </a:rPr>
              <a:t>cupidatat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dirty="0">
                <a:solidFill>
                  <a:srgbClr val="524641"/>
                </a:solidFill>
                <a:latin typeface="Neue Machina"/>
                <a:cs typeface="Neue Machina"/>
              </a:rPr>
              <a:t>non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35" dirty="0">
                <a:solidFill>
                  <a:srgbClr val="524641"/>
                </a:solidFill>
                <a:latin typeface="Neue Machina"/>
                <a:cs typeface="Neue Machina"/>
              </a:rPr>
              <a:t>proident,</a:t>
            </a:r>
            <a:r>
              <a:rPr sz="2850" spc="5" dirty="0">
                <a:solidFill>
                  <a:srgbClr val="524641"/>
                </a:solidFill>
                <a:latin typeface="Neue Machina"/>
                <a:cs typeface="Neue Machina"/>
              </a:rPr>
              <a:t> sunt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 in </a:t>
            </a:r>
            <a:r>
              <a:rPr sz="2850" spc="15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5" dirty="0">
                <a:solidFill>
                  <a:srgbClr val="524641"/>
                </a:solidFill>
                <a:latin typeface="Neue Machina"/>
                <a:cs typeface="Neue Machina"/>
              </a:rPr>
              <a:t>culpa 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qui </a:t>
            </a:r>
            <a:r>
              <a:rPr sz="2850" spc="-125" dirty="0">
                <a:solidFill>
                  <a:srgbClr val="524641"/>
                </a:solidFill>
                <a:latin typeface="Neue Machina"/>
                <a:cs typeface="Neue Machina"/>
              </a:rPr>
              <a:t>officia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5" dirty="0">
                <a:solidFill>
                  <a:srgbClr val="524641"/>
                </a:solidFill>
                <a:latin typeface="Neue Machina"/>
                <a:cs typeface="Neue Machina"/>
              </a:rPr>
              <a:t>deserunt</a:t>
            </a:r>
            <a:r>
              <a:rPr sz="2850" spc="5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35" dirty="0">
                <a:solidFill>
                  <a:srgbClr val="524641"/>
                </a:solidFill>
                <a:latin typeface="Neue Machina"/>
                <a:cs typeface="Neue Machina"/>
              </a:rPr>
              <a:t>mollit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5" dirty="0">
                <a:solidFill>
                  <a:srgbClr val="524641"/>
                </a:solidFill>
                <a:latin typeface="Neue Machina"/>
                <a:cs typeface="Neue Machina"/>
              </a:rPr>
              <a:t>anim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30" dirty="0">
                <a:solidFill>
                  <a:srgbClr val="524641"/>
                </a:solidFill>
                <a:latin typeface="Neue Machina"/>
                <a:cs typeface="Neue Machina"/>
              </a:rPr>
              <a:t>id</a:t>
            </a:r>
            <a:endParaRPr sz="2850">
              <a:latin typeface="Neue Machina"/>
              <a:cs typeface="Neue Machin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7251" y="973874"/>
            <a:ext cx="4690946" cy="249206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588</Words>
  <Application>Microsoft Office PowerPoint</Application>
  <PresentationFormat>Произвольный</PresentationFormat>
  <Paragraphs>47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Tahoma</vt:lpstr>
      <vt:lpstr>NeueMachina-Medium</vt:lpstr>
      <vt:lpstr>Helvetica Neue</vt:lpstr>
      <vt:lpstr>Druk Cyr</vt:lpstr>
      <vt:lpstr>Neue Machina</vt:lpstr>
      <vt:lpstr>Calibri</vt:lpstr>
      <vt:lpstr>Office Theme</vt:lpstr>
      <vt:lpstr>Презентация PowerPoint</vt:lpstr>
      <vt:lpstr>ЗАГОЛОВОК</vt:lpstr>
      <vt:lpstr>Презентация PowerPoint</vt:lpstr>
      <vt:lpstr>ЗАГОЛОВОК Подзаголовок</vt:lpstr>
      <vt:lpstr>Презентация PowerPoint</vt:lpstr>
      <vt:lpstr>ЗАГОЛОВОК Подзаголовок</vt:lpstr>
      <vt:lpstr>Презентация PowerPoint</vt:lpstr>
      <vt:lpstr>ЗАГОЛОВОК Подзаголовок</vt:lpstr>
      <vt:lpstr>ЗАГОЛОВОК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Natalsem</dc:creator>
  <cp:lastModifiedBy>User</cp:lastModifiedBy>
  <cp:revision>4</cp:revision>
  <dcterms:created xsi:type="dcterms:W3CDTF">2023-01-13T17:17:54Z</dcterms:created>
  <dcterms:modified xsi:type="dcterms:W3CDTF">2023-04-12T03:24:31Z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2023-01-13T00:00:00Z</vt:filetime>
  </property>
  <property fmtid="{D5CDD505-2E9C-101B-9397-08002B2CF9AE}" pid="3" name="Creator">
    <vt:lpwstr>Adobe Illustrator 26.4 (Macintosh)</vt:lpwstr>
  </property>
  <property fmtid="{D5CDD505-2E9C-101B-9397-08002B2CF9AE}" pid="4" name="LastSaved">
    <vt:filetime>2023-01-13T00:00:00Z</vt:filetime>
  </property>
</Properties>
</file>