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63" r:id="rId2"/>
    <p:sldId id="377" r:id="rId3"/>
    <p:sldId id="380" r:id="rId4"/>
    <p:sldId id="383" r:id="rId5"/>
    <p:sldId id="374" r:id="rId6"/>
    <p:sldId id="375" r:id="rId7"/>
    <p:sldId id="376" r:id="rId8"/>
    <p:sldId id="368" r:id="rId9"/>
    <p:sldId id="405" r:id="rId10"/>
    <p:sldId id="402" r:id="rId11"/>
    <p:sldId id="403" r:id="rId12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5A9E"/>
    <a:srgbClr val="E05A44"/>
    <a:srgbClr val="FF3300"/>
    <a:srgbClr val="EA00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3466" autoAdjust="0"/>
  </p:normalViewPr>
  <p:slideViewPr>
    <p:cSldViewPr snapToGrid="0">
      <p:cViewPr varScale="1">
        <p:scale>
          <a:sx n="108" d="100"/>
          <a:sy n="108" d="100"/>
        </p:scale>
        <p:origin x="714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4" d="100"/>
          <a:sy n="54" d="100"/>
        </p:scale>
        <p:origin x="2640" y="5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281D3E-CE78-46AE-8631-24FBF5E3957B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4D0BC542-7EF4-416C-A6E6-29B67968F167}">
      <dgm:prSet phldrT="[Текст]" custT="1"/>
      <dgm:spPr>
        <a:ln w="38100">
          <a:solidFill>
            <a:schemeClr val="accent3"/>
          </a:solidFill>
        </a:ln>
      </dgm:spPr>
      <dgm:t>
        <a:bodyPr/>
        <a:lstStyle/>
        <a:p>
          <a:endParaRPr lang="ru-RU" sz="2400" i="0" dirty="0">
            <a:solidFill>
              <a:schemeClr val="tx1"/>
            </a:solidFill>
          </a:endParaRPr>
        </a:p>
      </dgm:t>
    </dgm:pt>
    <dgm:pt modelId="{1916F2B0-ED0B-4789-8418-3AF4694EB6E8}" type="parTrans" cxnId="{BA4AE355-8429-43B2-92A6-EEC4D239C284}">
      <dgm:prSet/>
      <dgm:spPr/>
      <dgm:t>
        <a:bodyPr/>
        <a:lstStyle/>
        <a:p>
          <a:endParaRPr lang="ru-RU"/>
        </a:p>
      </dgm:t>
    </dgm:pt>
    <dgm:pt modelId="{0D1E6FD2-D467-440E-AB11-F5F1E50AB7A1}" type="sibTrans" cxnId="{BA4AE355-8429-43B2-92A6-EEC4D239C284}">
      <dgm:prSet/>
      <dgm:spPr>
        <a:ln w="38100">
          <a:solidFill>
            <a:schemeClr val="accent3"/>
          </a:solidFill>
        </a:ln>
      </dgm:spPr>
      <dgm:t>
        <a:bodyPr/>
        <a:lstStyle/>
        <a:p>
          <a:endParaRPr lang="ru-RU" sz="2000" i="0" dirty="0">
            <a:solidFill>
              <a:schemeClr val="accent5">
                <a:lumMod val="50000"/>
              </a:schemeClr>
            </a:solidFill>
          </a:endParaRPr>
        </a:p>
      </dgm:t>
    </dgm:pt>
    <dgm:pt modelId="{75E331D1-66F7-41CD-A1A1-33098D2EC5D2}">
      <dgm:prSet phldrT="[Текст]" custT="1"/>
      <dgm:spPr>
        <a:ln w="38100">
          <a:solidFill>
            <a:schemeClr val="accent3"/>
          </a:solidFill>
        </a:ln>
      </dgm:spPr>
      <dgm:t>
        <a:bodyPr/>
        <a:lstStyle/>
        <a:p>
          <a:endParaRPr lang="ru-RU" sz="2000" b="0" i="0" dirty="0">
            <a:solidFill>
              <a:schemeClr val="tx1"/>
            </a:solidFill>
          </a:endParaRPr>
        </a:p>
      </dgm:t>
    </dgm:pt>
    <dgm:pt modelId="{91E0FD30-A68D-42DE-9C3B-9777F63CC571}" type="parTrans" cxnId="{A3A92D13-9819-4AB9-985F-84337CF573E1}">
      <dgm:prSet/>
      <dgm:spPr/>
      <dgm:t>
        <a:bodyPr/>
        <a:lstStyle/>
        <a:p>
          <a:endParaRPr lang="ru-RU"/>
        </a:p>
      </dgm:t>
    </dgm:pt>
    <dgm:pt modelId="{9865B23A-93CD-41C9-99E6-6715BDE01841}" type="sibTrans" cxnId="{A3A92D13-9819-4AB9-985F-84337CF573E1}">
      <dgm:prSet/>
      <dgm:spPr/>
      <dgm:t>
        <a:bodyPr/>
        <a:lstStyle/>
        <a:p>
          <a:endParaRPr lang="ru-RU"/>
        </a:p>
      </dgm:t>
    </dgm:pt>
    <dgm:pt modelId="{CC13FEC4-6E2A-484F-9B36-D7CDF110956F}">
      <dgm:prSet phldrT="[Текст]" custT="1"/>
      <dgm:spPr>
        <a:ln w="38100">
          <a:solidFill>
            <a:schemeClr val="accent3"/>
          </a:solidFill>
        </a:ln>
      </dgm:spPr>
      <dgm:t>
        <a:bodyPr/>
        <a:lstStyle/>
        <a:p>
          <a:endParaRPr lang="ru-RU" sz="2400" b="0" i="0" dirty="0">
            <a:solidFill>
              <a:schemeClr val="tx1"/>
            </a:solidFill>
          </a:endParaRPr>
        </a:p>
      </dgm:t>
    </dgm:pt>
    <dgm:pt modelId="{A8576A3D-4B19-4B6D-9660-E014FEB2C58B}" type="parTrans" cxnId="{F921F11A-8349-4553-886D-8FCAEB4640E7}">
      <dgm:prSet/>
      <dgm:spPr/>
      <dgm:t>
        <a:bodyPr/>
        <a:lstStyle/>
        <a:p>
          <a:endParaRPr lang="ru-RU"/>
        </a:p>
      </dgm:t>
    </dgm:pt>
    <dgm:pt modelId="{0F289D91-43C7-4784-A208-8791894937BF}" type="sibTrans" cxnId="{F921F11A-8349-4553-886D-8FCAEB4640E7}">
      <dgm:prSet/>
      <dgm:spPr/>
      <dgm:t>
        <a:bodyPr/>
        <a:lstStyle/>
        <a:p>
          <a:endParaRPr lang="ru-RU"/>
        </a:p>
      </dgm:t>
    </dgm:pt>
    <dgm:pt modelId="{C4F2166D-8104-49DF-B851-F290142CFE65}">
      <dgm:prSet custT="1"/>
      <dgm:spPr>
        <a:ln w="38100">
          <a:solidFill>
            <a:schemeClr val="accent3"/>
          </a:solidFill>
        </a:ln>
      </dgm:spPr>
      <dgm:t>
        <a:bodyPr/>
        <a:lstStyle/>
        <a:p>
          <a:endParaRPr lang="ru-RU"/>
        </a:p>
      </dgm:t>
    </dgm:pt>
    <dgm:pt modelId="{DF173DE4-6E87-4DD0-9EF2-10EB749A772B}" type="parTrans" cxnId="{B4A21EA2-38A1-4C35-9904-B0E0DAF2F2B2}">
      <dgm:prSet/>
      <dgm:spPr/>
      <dgm:t>
        <a:bodyPr/>
        <a:lstStyle/>
        <a:p>
          <a:endParaRPr lang="ru-RU"/>
        </a:p>
      </dgm:t>
    </dgm:pt>
    <dgm:pt modelId="{8DA714E7-A145-4061-B852-FDEF14E4CB00}" type="sibTrans" cxnId="{B4A21EA2-38A1-4C35-9904-B0E0DAF2F2B2}">
      <dgm:prSet/>
      <dgm:spPr/>
      <dgm:t>
        <a:bodyPr/>
        <a:lstStyle/>
        <a:p>
          <a:endParaRPr lang="ru-RU"/>
        </a:p>
      </dgm:t>
    </dgm:pt>
    <dgm:pt modelId="{E926A3B3-A9A3-4C8E-BB5F-EF15429CE656}">
      <dgm:prSet custT="1"/>
      <dgm:spPr>
        <a:ln w="38100">
          <a:solidFill>
            <a:schemeClr val="accent3"/>
          </a:solidFill>
        </a:ln>
      </dgm:spPr>
      <dgm:t>
        <a:bodyPr/>
        <a:lstStyle/>
        <a:p>
          <a:endParaRPr lang="ru-RU"/>
        </a:p>
      </dgm:t>
    </dgm:pt>
    <dgm:pt modelId="{559A9D3E-2CFE-44FA-9A44-D473A431EDC7}" type="parTrans" cxnId="{C0A1074D-465B-4858-8109-3AA61D9CBFF7}">
      <dgm:prSet/>
      <dgm:spPr/>
      <dgm:t>
        <a:bodyPr/>
        <a:lstStyle/>
        <a:p>
          <a:endParaRPr lang="ru-RU"/>
        </a:p>
      </dgm:t>
    </dgm:pt>
    <dgm:pt modelId="{0236E794-5098-4280-85CB-CA24FA4BC5F1}" type="sibTrans" cxnId="{C0A1074D-465B-4858-8109-3AA61D9CBFF7}">
      <dgm:prSet/>
      <dgm:spPr/>
      <dgm:t>
        <a:bodyPr/>
        <a:lstStyle/>
        <a:p>
          <a:endParaRPr lang="ru-RU"/>
        </a:p>
      </dgm:t>
    </dgm:pt>
    <dgm:pt modelId="{10F495BE-A009-496B-BF9E-19FD0A32FF02}">
      <dgm:prSet/>
      <dgm:spPr/>
      <dgm:t>
        <a:bodyPr/>
        <a:lstStyle/>
        <a:p>
          <a:endParaRPr lang="ru-RU"/>
        </a:p>
      </dgm:t>
    </dgm:pt>
    <dgm:pt modelId="{8FAC5AB3-AA1C-4F31-B292-8EB103E48A6A}" type="parTrans" cxnId="{D85F027F-18EE-4A22-A435-17C6110F3EC2}">
      <dgm:prSet/>
      <dgm:spPr/>
      <dgm:t>
        <a:bodyPr/>
        <a:lstStyle/>
        <a:p>
          <a:endParaRPr lang="ru-RU"/>
        </a:p>
      </dgm:t>
    </dgm:pt>
    <dgm:pt modelId="{1DD2188D-BB24-4D55-98BC-C901282E4AEC}" type="sibTrans" cxnId="{D85F027F-18EE-4A22-A435-17C6110F3EC2}">
      <dgm:prSet/>
      <dgm:spPr/>
      <dgm:t>
        <a:bodyPr/>
        <a:lstStyle/>
        <a:p>
          <a:endParaRPr lang="ru-RU"/>
        </a:p>
      </dgm:t>
    </dgm:pt>
    <dgm:pt modelId="{47E4FD8A-9EBE-4678-92B4-F97B83CAA88D}">
      <dgm:prSet custT="1"/>
      <dgm:spPr>
        <a:blipFill rotWithShape="0">
          <a:blip xmlns:r="http://schemas.openxmlformats.org/officeDocument/2006/relationships" r:embed="rId1"/>
          <a:srcRect/>
          <a:stretch>
            <a:fillRect l="-1024000" r="-1024000"/>
          </a:stretch>
        </a:blipFill>
      </dgm:spPr>
      <dgm:t>
        <a:bodyPr/>
        <a:lstStyle/>
        <a:p>
          <a:endParaRPr lang="ru-RU" sz="2400" dirty="0"/>
        </a:p>
      </dgm:t>
    </dgm:pt>
    <dgm:pt modelId="{A0F36E34-461E-4575-BEB9-DA53D3769ECF}" type="parTrans" cxnId="{E6DCC393-E8FA-4FF8-AFE2-B2F9F2F14049}">
      <dgm:prSet/>
      <dgm:spPr/>
      <dgm:t>
        <a:bodyPr/>
        <a:lstStyle/>
        <a:p>
          <a:endParaRPr lang="ru-RU"/>
        </a:p>
      </dgm:t>
    </dgm:pt>
    <dgm:pt modelId="{65C9642B-CE49-4C7C-A28C-431D83F01EDE}" type="sibTrans" cxnId="{E6DCC393-E8FA-4FF8-AFE2-B2F9F2F14049}">
      <dgm:prSet/>
      <dgm:spPr/>
      <dgm:t>
        <a:bodyPr/>
        <a:lstStyle/>
        <a:p>
          <a:endParaRPr lang="ru-RU"/>
        </a:p>
      </dgm:t>
    </dgm:pt>
    <dgm:pt modelId="{6CD5E167-17A2-409C-A156-5B59B7CFCFD0}">
      <dgm:prSet/>
      <dgm:spPr>
        <a:blipFill rotWithShape="0">
          <a:blip xmlns:r="http://schemas.openxmlformats.org/officeDocument/2006/relationships" r:embed="rId1"/>
          <a:srcRect/>
          <a:stretch>
            <a:fillRect l="-1024000" r="-1024000"/>
          </a:stretch>
        </a:blipFill>
      </dgm:spPr>
      <dgm:t>
        <a:bodyPr/>
        <a:lstStyle/>
        <a:p>
          <a:endParaRPr lang="ru-RU" b="0" dirty="0">
            <a:solidFill>
              <a:schemeClr val="tx1"/>
            </a:solidFill>
          </a:endParaRPr>
        </a:p>
      </dgm:t>
    </dgm:pt>
    <dgm:pt modelId="{0423F5BF-ABE9-4EF3-B741-49430C4B87D7}" type="parTrans" cxnId="{BB7D2396-1990-448C-8C6B-DCED3210D086}">
      <dgm:prSet/>
      <dgm:spPr/>
      <dgm:t>
        <a:bodyPr/>
        <a:lstStyle/>
        <a:p>
          <a:endParaRPr lang="ru-RU"/>
        </a:p>
      </dgm:t>
    </dgm:pt>
    <dgm:pt modelId="{7228A06C-7CE8-4F62-B9CE-EA3437135744}" type="sibTrans" cxnId="{BB7D2396-1990-448C-8C6B-DCED3210D086}">
      <dgm:prSet/>
      <dgm:spPr/>
      <dgm:t>
        <a:bodyPr/>
        <a:lstStyle/>
        <a:p>
          <a:endParaRPr lang="ru-RU"/>
        </a:p>
      </dgm:t>
    </dgm:pt>
    <dgm:pt modelId="{697FE79C-F34A-4B47-92F9-BC54FB89F6E3}">
      <dgm:prSet/>
      <dgm:spPr>
        <a:blipFill rotWithShape="0">
          <a:blip xmlns:r="http://schemas.openxmlformats.org/officeDocument/2006/relationships" r:embed="rId1"/>
          <a:srcRect/>
          <a:stretch>
            <a:fillRect l="-1024000" r="-1024000"/>
          </a:stretch>
        </a:blipFill>
      </dgm:spPr>
      <dgm:t>
        <a:bodyPr/>
        <a:lstStyle/>
        <a:p>
          <a:endParaRPr lang="ru-RU" b="0" dirty="0">
            <a:solidFill>
              <a:schemeClr val="tx1"/>
            </a:solidFill>
          </a:endParaRPr>
        </a:p>
      </dgm:t>
    </dgm:pt>
    <dgm:pt modelId="{8BFFAB04-FC8D-4513-A683-60455564EF27}" type="parTrans" cxnId="{FE62CF24-06A0-462A-9DE8-0CBAF0403993}">
      <dgm:prSet/>
      <dgm:spPr/>
      <dgm:t>
        <a:bodyPr/>
        <a:lstStyle/>
        <a:p>
          <a:endParaRPr lang="ru-RU"/>
        </a:p>
      </dgm:t>
    </dgm:pt>
    <dgm:pt modelId="{409438F4-719F-477C-A193-5F70FBC93E8D}" type="sibTrans" cxnId="{FE62CF24-06A0-462A-9DE8-0CBAF0403993}">
      <dgm:prSet/>
      <dgm:spPr/>
      <dgm:t>
        <a:bodyPr/>
        <a:lstStyle/>
        <a:p>
          <a:endParaRPr lang="ru-RU"/>
        </a:p>
      </dgm:t>
    </dgm:pt>
    <dgm:pt modelId="{23E7B088-6DC3-45A6-AEF2-9D0D4CE13084}">
      <dgm:prSet phldrT="[Текст]"/>
      <dgm:spPr>
        <a:ln w="38100">
          <a:solidFill>
            <a:schemeClr val="accent3"/>
          </a:solidFill>
        </a:ln>
      </dgm:spPr>
      <dgm:t>
        <a:bodyPr/>
        <a:lstStyle/>
        <a:p>
          <a:endParaRPr lang="ru-RU" b="0" i="0" dirty="0">
            <a:solidFill>
              <a:schemeClr val="tx1"/>
            </a:solidFill>
          </a:endParaRPr>
        </a:p>
      </dgm:t>
    </dgm:pt>
    <dgm:pt modelId="{73588CD5-98A7-451D-9194-F5A11C6C5BC8}" type="parTrans" cxnId="{2C372847-9D8E-46E4-BE2B-D7810E10EB7F}">
      <dgm:prSet/>
      <dgm:spPr/>
      <dgm:t>
        <a:bodyPr/>
        <a:lstStyle/>
        <a:p>
          <a:endParaRPr lang="ru-RU"/>
        </a:p>
      </dgm:t>
    </dgm:pt>
    <dgm:pt modelId="{1273C488-2506-478F-B946-DFB03A75FE65}" type="sibTrans" cxnId="{2C372847-9D8E-46E4-BE2B-D7810E10EB7F}">
      <dgm:prSet/>
      <dgm:spPr/>
      <dgm:t>
        <a:bodyPr/>
        <a:lstStyle/>
        <a:p>
          <a:endParaRPr lang="ru-RU"/>
        </a:p>
      </dgm:t>
    </dgm:pt>
    <dgm:pt modelId="{2167DA1C-F1A2-4229-BA19-804E1745DE00}" type="pres">
      <dgm:prSet presAssocID="{7E281D3E-CE78-46AE-8631-24FBF5E3957B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2552FF71-7FDA-4A5E-B6CF-F0AC31783594}" type="pres">
      <dgm:prSet presAssocID="{7E281D3E-CE78-46AE-8631-24FBF5E3957B}" presName="Name1" presStyleCnt="0"/>
      <dgm:spPr/>
    </dgm:pt>
    <dgm:pt modelId="{A79AB68C-16E6-423F-AB7C-3920908D4AE2}" type="pres">
      <dgm:prSet presAssocID="{7E281D3E-CE78-46AE-8631-24FBF5E3957B}" presName="cycle" presStyleCnt="0"/>
      <dgm:spPr/>
    </dgm:pt>
    <dgm:pt modelId="{D31B3824-48D3-47A6-9696-5094EC87FDE2}" type="pres">
      <dgm:prSet presAssocID="{7E281D3E-CE78-46AE-8631-24FBF5E3957B}" presName="srcNode" presStyleLbl="node1" presStyleIdx="0" presStyleCnt="7"/>
      <dgm:spPr/>
    </dgm:pt>
    <dgm:pt modelId="{FCB42A17-703A-47D8-B870-FA78F4532F41}" type="pres">
      <dgm:prSet presAssocID="{7E281D3E-CE78-46AE-8631-24FBF5E3957B}" presName="conn" presStyleLbl="parChTrans1D2" presStyleIdx="0" presStyleCnt="1"/>
      <dgm:spPr/>
      <dgm:t>
        <a:bodyPr/>
        <a:lstStyle/>
        <a:p>
          <a:endParaRPr lang="ru-RU"/>
        </a:p>
      </dgm:t>
    </dgm:pt>
    <dgm:pt modelId="{F93AE7FC-18B3-446C-B3F5-2664BC366844}" type="pres">
      <dgm:prSet presAssocID="{7E281D3E-CE78-46AE-8631-24FBF5E3957B}" presName="extraNode" presStyleLbl="node1" presStyleIdx="0" presStyleCnt="7"/>
      <dgm:spPr/>
    </dgm:pt>
    <dgm:pt modelId="{7DD5B29E-6E11-48FB-AEAB-7264C68DE472}" type="pres">
      <dgm:prSet presAssocID="{7E281D3E-CE78-46AE-8631-24FBF5E3957B}" presName="dstNode" presStyleLbl="node1" presStyleIdx="0" presStyleCnt="7"/>
      <dgm:spPr/>
    </dgm:pt>
    <dgm:pt modelId="{FAD832FE-4833-4D7D-9BF3-2F84E2276CC1}" type="pres">
      <dgm:prSet presAssocID="{4D0BC542-7EF4-416C-A6E6-29B67968F167}" presName="text_1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BB534C-56D2-44ED-A391-DEB88D44DFC9}" type="pres">
      <dgm:prSet presAssocID="{4D0BC542-7EF4-416C-A6E6-29B67968F167}" presName="accent_1" presStyleCnt="0"/>
      <dgm:spPr/>
    </dgm:pt>
    <dgm:pt modelId="{133A8F08-D1D7-421E-AC91-56464A530270}" type="pres">
      <dgm:prSet presAssocID="{4D0BC542-7EF4-416C-A6E6-29B67968F167}" presName="accentRepeatNode" presStyleLbl="solidFgAcc1" presStyleIdx="0" presStyleCnt="7"/>
      <dgm:spPr>
        <a:ln w="38100">
          <a:solidFill>
            <a:schemeClr val="accent3"/>
          </a:solidFill>
        </a:ln>
      </dgm:spPr>
    </dgm:pt>
    <dgm:pt modelId="{F36470D2-8C99-4D34-BFB6-0B72983DE57E}" type="pres">
      <dgm:prSet presAssocID="{47E4FD8A-9EBE-4678-92B4-F97B83CAA88D}" presName="text_2" presStyleLbl="node1" presStyleIdx="1" presStyleCnt="7" custScaleY="1303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69D52D-6BCF-4B00-8299-6E04674AA57C}" type="pres">
      <dgm:prSet presAssocID="{47E4FD8A-9EBE-4678-92B4-F97B83CAA88D}" presName="accent_2" presStyleCnt="0"/>
      <dgm:spPr/>
    </dgm:pt>
    <dgm:pt modelId="{DC129BED-E09C-480E-A7E1-FFE64B7391A6}" type="pres">
      <dgm:prSet presAssocID="{47E4FD8A-9EBE-4678-92B4-F97B83CAA88D}" presName="accentRepeatNode" presStyleLbl="solidFgAcc1" presStyleIdx="1" presStyleCnt="7" custLinFactNeighborX="9962" custLinFactNeighborY="3321"/>
      <dgm:spPr>
        <a:blipFill rotWithShape="0">
          <a:blip xmlns:r="http://schemas.openxmlformats.org/officeDocument/2006/relationships" r:embed="rId2"/>
          <a:srcRect/>
          <a:stretch>
            <a:fillRect/>
          </a:stretch>
        </a:blipFill>
      </dgm:spPr>
    </dgm:pt>
    <dgm:pt modelId="{C1CB248F-7DB0-4B57-AFEC-B7145212D2B2}" type="pres">
      <dgm:prSet presAssocID="{23E7B088-6DC3-45A6-AEF2-9D0D4CE13084}" presName="text_3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EE6BAC-ADDE-422A-BA1E-8B0DDF258CF1}" type="pres">
      <dgm:prSet presAssocID="{23E7B088-6DC3-45A6-AEF2-9D0D4CE13084}" presName="accent_3" presStyleCnt="0"/>
      <dgm:spPr/>
    </dgm:pt>
    <dgm:pt modelId="{2F1D1DFB-3D3E-4C80-A785-71B4B72B040C}" type="pres">
      <dgm:prSet presAssocID="{23E7B088-6DC3-45A6-AEF2-9D0D4CE13084}" presName="accentRepeatNode" presStyleLbl="solidFgAcc1" presStyleIdx="2" presStyleCnt="7"/>
      <dgm:spPr>
        <a:blipFill rotWithShape="0">
          <a:blip xmlns:r="http://schemas.openxmlformats.org/officeDocument/2006/relationships" r:embed="rId2"/>
          <a:srcRect/>
          <a:stretch>
            <a:fillRect/>
          </a:stretch>
        </a:blipFill>
      </dgm:spPr>
    </dgm:pt>
    <dgm:pt modelId="{EDE01280-8A81-4DE1-BAB1-BD20A02D9DFF}" type="pres">
      <dgm:prSet presAssocID="{6CD5E167-17A2-409C-A156-5B59B7CFCFD0}" presName="text_4" presStyleLbl="node1" presStyleIdx="3" presStyleCnt="7" custScaleY="1246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707AB7-ED14-42BA-A9DF-315143D6A7BA}" type="pres">
      <dgm:prSet presAssocID="{6CD5E167-17A2-409C-A156-5B59B7CFCFD0}" presName="accent_4" presStyleCnt="0"/>
      <dgm:spPr/>
    </dgm:pt>
    <dgm:pt modelId="{49CCF11E-868D-46FF-9C6C-D9AB43DA3D4F}" type="pres">
      <dgm:prSet presAssocID="{6CD5E167-17A2-409C-A156-5B59B7CFCFD0}" presName="accentRepeatNode" presStyleLbl="solidFgAcc1" presStyleIdx="3" presStyleCnt="7"/>
      <dgm:spPr>
        <a:blipFill rotWithShape="0">
          <a:blip xmlns:r="http://schemas.openxmlformats.org/officeDocument/2006/relationships" r:embed="rId2"/>
          <a:srcRect/>
          <a:stretch>
            <a:fillRect/>
          </a:stretch>
        </a:blipFill>
      </dgm:spPr>
    </dgm:pt>
    <dgm:pt modelId="{9238854E-6E18-4D22-B89B-8DCD86DBB40E}" type="pres">
      <dgm:prSet presAssocID="{697FE79C-F34A-4B47-92F9-BC54FB89F6E3}" presName="text_5" presStyleLbl="node1" presStyleIdx="4" presStyleCnt="7" custScaleX="100432" custScaleY="1174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DAF2D9-0DDA-488B-9BCF-99C86553F051}" type="pres">
      <dgm:prSet presAssocID="{697FE79C-F34A-4B47-92F9-BC54FB89F6E3}" presName="accent_5" presStyleCnt="0"/>
      <dgm:spPr/>
    </dgm:pt>
    <dgm:pt modelId="{77B5F4F1-CFAA-4E03-8180-1857793DEC8D}" type="pres">
      <dgm:prSet presAssocID="{697FE79C-F34A-4B47-92F9-BC54FB89F6E3}" presName="accentRepeatNode" presStyleLbl="solidFgAcc1" presStyleIdx="4" presStyleCnt="7"/>
      <dgm:spPr>
        <a:blipFill rotWithShape="0">
          <a:blip xmlns:r="http://schemas.openxmlformats.org/officeDocument/2006/relationships" r:embed="rId2"/>
          <a:srcRect/>
          <a:stretch>
            <a:fillRect/>
          </a:stretch>
        </a:blipFill>
      </dgm:spPr>
    </dgm:pt>
    <dgm:pt modelId="{56CF8EA1-6503-4100-91C0-AB097C7F9C96}" type="pres">
      <dgm:prSet presAssocID="{75E331D1-66F7-41CD-A1A1-33098D2EC5D2}" presName="text_6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907A9C-E6D8-43A5-8645-5E3103CA7462}" type="pres">
      <dgm:prSet presAssocID="{75E331D1-66F7-41CD-A1A1-33098D2EC5D2}" presName="accent_6" presStyleCnt="0"/>
      <dgm:spPr/>
    </dgm:pt>
    <dgm:pt modelId="{9D8745F5-EC03-4F75-9C5D-7CCB687C27DC}" type="pres">
      <dgm:prSet presAssocID="{75E331D1-66F7-41CD-A1A1-33098D2EC5D2}" presName="accentRepeatNode" presStyleLbl="solidFgAcc1" presStyleIdx="5" presStyleCnt="7" custLinFactNeighborX="-3964" custLinFactNeighborY="-5483"/>
      <dgm:spPr>
        <a:ln w="38100">
          <a:solidFill>
            <a:schemeClr val="accent3"/>
          </a:solidFill>
        </a:ln>
      </dgm:spPr>
    </dgm:pt>
    <dgm:pt modelId="{571245A0-8BA5-445C-8063-88820A09B55F}" type="pres">
      <dgm:prSet presAssocID="{CC13FEC4-6E2A-484F-9B36-D7CDF110956F}" presName="text_7" presStyleLbl="node1" presStyleIdx="6" presStyleCnt="7" custLinFactNeighborY="41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7F403B-31E4-4DCE-942C-C81292F0C6EA}" type="pres">
      <dgm:prSet presAssocID="{CC13FEC4-6E2A-484F-9B36-D7CDF110956F}" presName="accent_7" presStyleCnt="0"/>
      <dgm:spPr/>
    </dgm:pt>
    <dgm:pt modelId="{586BCA91-7D3B-42B7-86A8-006C474A49F2}" type="pres">
      <dgm:prSet presAssocID="{CC13FEC4-6E2A-484F-9B36-D7CDF110956F}" presName="accentRepeatNode" presStyleLbl="solidFgAcc1" presStyleIdx="6" presStyleCnt="7"/>
      <dgm:spPr>
        <a:ln w="38100">
          <a:solidFill>
            <a:schemeClr val="accent3"/>
          </a:solidFill>
        </a:ln>
      </dgm:spPr>
    </dgm:pt>
  </dgm:ptLst>
  <dgm:cxnLst>
    <dgm:cxn modelId="{8C3A16C6-B3EE-4349-94A4-C4BDD127AC24}" type="presOf" srcId="{4D0BC542-7EF4-416C-A6E6-29B67968F167}" destId="{FAD832FE-4833-4D7D-9BF3-2F84E2276CC1}" srcOrd="0" destOrd="0" presId="urn:microsoft.com/office/officeart/2008/layout/VerticalCurvedList"/>
    <dgm:cxn modelId="{2C372847-9D8E-46E4-BE2B-D7810E10EB7F}" srcId="{7E281D3E-CE78-46AE-8631-24FBF5E3957B}" destId="{23E7B088-6DC3-45A6-AEF2-9D0D4CE13084}" srcOrd="2" destOrd="0" parTransId="{73588CD5-98A7-451D-9194-F5A11C6C5BC8}" sibTransId="{1273C488-2506-478F-B946-DFB03A75FE65}"/>
    <dgm:cxn modelId="{FE62CF24-06A0-462A-9DE8-0CBAF0403993}" srcId="{7E281D3E-CE78-46AE-8631-24FBF5E3957B}" destId="{697FE79C-F34A-4B47-92F9-BC54FB89F6E3}" srcOrd="4" destOrd="0" parTransId="{8BFFAB04-FC8D-4513-A683-60455564EF27}" sibTransId="{409438F4-719F-477C-A193-5F70FBC93E8D}"/>
    <dgm:cxn modelId="{E7D63700-487D-41F8-982F-F82C914CADB1}" type="presOf" srcId="{697FE79C-F34A-4B47-92F9-BC54FB89F6E3}" destId="{9238854E-6E18-4D22-B89B-8DCD86DBB40E}" srcOrd="0" destOrd="0" presId="urn:microsoft.com/office/officeart/2008/layout/VerticalCurvedList"/>
    <dgm:cxn modelId="{620B7DB8-15F3-446C-8B80-22DA84FA6E72}" type="presOf" srcId="{7E281D3E-CE78-46AE-8631-24FBF5E3957B}" destId="{2167DA1C-F1A2-4229-BA19-804E1745DE00}" srcOrd="0" destOrd="0" presId="urn:microsoft.com/office/officeart/2008/layout/VerticalCurvedList"/>
    <dgm:cxn modelId="{E6DCC393-E8FA-4FF8-AFE2-B2F9F2F14049}" srcId="{7E281D3E-CE78-46AE-8631-24FBF5E3957B}" destId="{47E4FD8A-9EBE-4678-92B4-F97B83CAA88D}" srcOrd="1" destOrd="0" parTransId="{A0F36E34-461E-4575-BEB9-DA53D3769ECF}" sibTransId="{65C9642B-CE49-4C7C-A28C-431D83F01EDE}"/>
    <dgm:cxn modelId="{159B0B57-9E78-4739-88A9-D9A54CBC8518}" type="presOf" srcId="{0D1E6FD2-D467-440E-AB11-F5F1E50AB7A1}" destId="{FCB42A17-703A-47D8-B870-FA78F4532F41}" srcOrd="0" destOrd="0" presId="urn:microsoft.com/office/officeart/2008/layout/VerticalCurvedList"/>
    <dgm:cxn modelId="{C0A1074D-465B-4858-8109-3AA61D9CBFF7}" srcId="{7E281D3E-CE78-46AE-8631-24FBF5E3957B}" destId="{E926A3B3-A9A3-4C8E-BB5F-EF15429CE656}" srcOrd="8" destOrd="0" parTransId="{559A9D3E-2CFE-44FA-9A44-D473A431EDC7}" sibTransId="{0236E794-5098-4280-85CB-CA24FA4BC5F1}"/>
    <dgm:cxn modelId="{BB7D2396-1990-448C-8C6B-DCED3210D086}" srcId="{7E281D3E-CE78-46AE-8631-24FBF5E3957B}" destId="{6CD5E167-17A2-409C-A156-5B59B7CFCFD0}" srcOrd="3" destOrd="0" parTransId="{0423F5BF-ABE9-4EF3-B741-49430C4B87D7}" sibTransId="{7228A06C-7CE8-4F62-B9CE-EA3437135744}"/>
    <dgm:cxn modelId="{A3A92D13-9819-4AB9-985F-84337CF573E1}" srcId="{7E281D3E-CE78-46AE-8631-24FBF5E3957B}" destId="{75E331D1-66F7-41CD-A1A1-33098D2EC5D2}" srcOrd="5" destOrd="0" parTransId="{91E0FD30-A68D-42DE-9C3B-9777F63CC571}" sibTransId="{9865B23A-93CD-41C9-99E6-6715BDE01841}"/>
    <dgm:cxn modelId="{74444368-B28E-461D-9A02-7348566E39FA}" type="presOf" srcId="{CC13FEC4-6E2A-484F-9B36-D7CDF110956F}" destId="{571245A0-8BA5-445C-8063-88820A09B55F}" srcOrd="0" destOrd="0" presId="urn:microsoft.com/office/officeart/2008/layout/VerticalCurvedList"/>
    <dgm:cxn modelId="{B4A21EA2-38A1-4C35-9904-B0E0DAF2F2B2}" srcId="{7E281D3E-CE78-46AE-8631-24FBF5E3957B}" destId="{C4F2166D-8104-49DF-B851-F290142CFE65}" srcOrd="7" destOrd="0" parTransId="{DF173DE4-6E87-4DD0-9EF2-10EB749A772B}" sibTransId="{8DA714E7-A145-4061-B852-FDEF14E4CB00}"/>
    <dgm:cxn modelId="{62E0476C-0A88-4241-8EDD-86F00FC578E3}" type="presOf" srcId="{6CD5E167-17A2-409C-A156-5B59B7CFCFD0}" destId="{EDE01280-8A81-4DE1-BAB1-BD20A02D9DFF}" srcOrd="0" destOrd="0" presId="urn:microsoft.com/office/officeart/2008/layout/VerticalCurvedList"/>
    <dgm:cxn modelId="{C565CACC-513A-4BF4-9577-3C17D701219A}" type="presOf" srcId="{75E331D1-66F7-41CD-A1A1-33098D2EC5D2}" destId="{56CF8EA1-6503-4100-91C0-AB097C7F9C96}" srcOrd="0" destOrd="0" presId="urn:microsoft.com/office/officeart/2008/layout/VerticalCurvedList"/>
    <dgm:cxn modelId="{BA4AE355-8429-43B2-92A6-EEC4D239C284}" srcId="{7E281D3E-CE78-46AE-8631-24FBF5E3957B}" destId="{4D0BC542-7EF4-416C-A6E6-29B67968F167}" srcOrd="0" destOrd="0" parTransId="{1916F2B0-ED0B-4789-8418-3AF4694EB6E8}" sibTransId="{0D1E6FD2-D467-440E-AB11-F5F1E50AB7A1}"/>
    <dgm:cxn modelId="{D85F027F-18EE-4A22-A435-17C6110F3EC2}" srcId="{7E281D3E-CE78-46AE-8631-24FBF5E3957B}" destId="{10F495BE-A009-496B-BF9E-19FD0A32FF02}" srcOrd="9" destOrd="0" parTransId="{8FAC5AB3-AA1C-4F31-B292-8EB103E48A6A}" sibTransId="{1DD2188D-BB24-4D55-98BC-C901282E4AEC}"/>
    <dgm:cxn modelId="{F921F11A-8349-4553-886D-8FCAEB4640E7}" srcId="{7E281D3E-CE78-46AE-8631-24FBF5E3957B}" destId="{CC13FEC4-6E2A-484F-9B36-D7CDF110956F}" srcOrd="6" destOrd="0" parTransId="{A8576A3D-4B19-4B6D-9660-E014FEB2C58B}" sibTransId="{0F289D91-43C7-4784-A208-8791894937BF}"/>
    <dgm:cxn modelId="{AA389609-FF2C-41A8-80A8-CAB2086264F8}" type="presOf" srcId="{47E4FD8A-9EBE-4678-92B4-F97B83CAA88D}" destId="{F36470D2-8C99-4D34-BFB6-0B72983DE57E}" srcOrd="0" destOrd="0" presId="urn:microsoft.com/office/officeart/2008/layout/VerticalCurvedList"/>
    <dgm:cxn modelId="{5B0BCFF1-DCEC-4C7F-80D0-254401CC5242}" type="presOf" srcId="{23E7B088-6DC3-45A6-AEF2-9D0D4CE13084}" destId="{C1CB248F-7DB0-4B57-AFEC-B7145212D2B2}" srcOrd="0" destOrd="0" presId="urn:microsoft.com/office/officeart/2008/layout/VerticalCurvedList"/>
    <dgm:cxn modelId="{5DFC143B-0C2D-4AA2-AD30-213A5A672D07}" type="presParOf" srcId="{2167DA1C-F1A2-4229-BA19-804E1745DE00}" destId="{2552FF71-7FDA-4A5E-B6CF-F0AC31783594}" srcOrd="0" destOrd="0" presId="urn:microsoft.com/office/officeart/2008/layout/VerticalCurvedList"/>
    <dgm:cxn modelId="{32B5BAC7-26BC-4C23-B083-D6E1EEDD1CA6}" type="presParOf" srcId="{2552FF71-7FDA-4A5E-B6CF-F0AC31783594}" destId="{A79AB68C-16E6-423F-AB7C-3920908D4AE2}" srcOrd="0" destOrd="0" presId="urn:microsoft.com/office/officeart/2008/layout/VerticalCurvedList"/>
    <dgm:cxn modelId="{EC06B3DE-7F8E-4264-AC62-9D7AA9EB1C64}" type="presParOf" srcId="{A79AB68C-16E6-423F-AB7C-3920908D4AE2}" destId="{D31B3824-48D3-47A6-9696-5094EC87FDE2}" srcOrd="0" destOrd="0" presId="urn:microsoft.com/office/officeart/2008/layout/VerticalCurvedList"/>
    <dgm:cxn modelId="{02389461-9CF9-45A5-B25A-6535BEDDB228}" type="presParOf" srcId="{A79AB68C-16E6-423F-AB7C-3920908D4AE2}" destId="{FCB42A17-703A-47D8-B870-FA78F4532F41}" srcOrd="1" destOrd="0" presId="urn:microsoft.com/office/officeart/2008/layout/VerticalCurvedList"/>
    <dgm:cxn modelId="{FADA7144-0D81-4AA9-AC1A-D2EF2D1B0628}" type="presParOf" srcId="{A79AB68C-16E6-423F-AB7C-3920908D4AE2}" destId="{F93AE7FC-18B3-446C-B3F5-2664BC366844}" srcOrd="2" destOrd="0" presId="urn:microsoft.com/office/officeart/2008/layout/VerticalCurvedList"/>
    <dgm:cxn modelId="{524EFA03-AEB4-4AD8-9969-AA11EDF956E6}" type="presParOf" srcId="{A79AB68C-16E6-423F-AB7C-3920908D4AE2}" destId="{7DD5B29E-6E11-48FB-AEAB-7264C68DE472}" srcOrd="3" destOrd="0" presId="urn:microsoft.com/office/officeart/2008/layout/VerticalCurvedList"/>
    <dgm:cxn modelId="{159861D9-1A28-43E7-97B0-791F9BE0E773}" type="presParOf" srcId="{2552FF71-7FDA-4A5E-B6CF-F0AC31783594}" destId="{FAD832FE-4833-4D7D-9BF3-2F84E2276CC1}" srcOrd="1" destOrd="0" presId="urn:microsoft.com/office/officeart/2008/layout/VerticalCurvedList"/>
    <dgm:cxn modelId="{52E961F6-CE2F-473A-8A94-FDAA33F5621B}" type="presParOf" srcId="{2552FF71-7FDA-4A5E-B6CF-F0AC31783594}" destId="{D5BB534C-56D2-44ED-A391-DEB88D44DFC9}" srcOrd="2" destOrd="0" presId="urn:microsoft.com/office/officeart/2008/layout/VerticalCurvedList"/>
    <dgm:cxn modelId="{07463FAD-3842-42D3-9B45-793F4136AB2F}" type="presParOf" srcId="{D5BB534C-56D2-44ED-A391-DEB88D44DFC9}" destId="{133A8F08-D1D7-421E-AC91-56464A530270}" srcOrd="0" destOrd="0" presId="urn:microsoft.com/office/officeart/2008/layout/VerticalCurvedList"/>
    <dgm:cxn modelId="{C8F4C3D3-238C-4591-AF3C-8741648D11C2}" type="presParOf" srcId="{2552FF71-7FDA-4A5E-B6CF-F0AC31783594}" destId="{F36470D2-8C99-4D34-BFB6-0B72983DE57E}" srcOrd="3" destOrd="0" presId="urn:microsoft.com/office/officeart/2008/layout/VerticalCurvedList"/>
    <dgm:cxn modelId="{0FBB0FEF-0549-4E68-9389-37B65E778737}" type="presParOf" srcId="{2552FF71-7FDA-4A5E-B6CF-F0AC31783594}" destId="{0769D52D-6BCF-4B00-8299-6E04674AA57C}" srcOrd="4" destOrd="0" presId="urn:microsoft.com/office/officeart/2008/layout/VerticalCurvedList"/>
    <dgm:cxn modelId="{23746347-3905-46E9-A6A1-44C46C2020B7}" type="presParOf" srcId="{0769D52D-6BCF-4B00-8299-6E04674AA57C}" destId="{DC129BED-E09C-480E-A7E1-FFE64B7391A6}" srcOrd="0" destOrd="0" presId="urn:microsoft.com/office/officeart/2008/layout/VerticalCurvedList"/>
    <dgm:cxn modelId="{2231BA0E-8AF7-4CAB-BFC0-B953DB0ED2E9}" type="presParOf" srcId="{2552FF71-7FDA-4A5E-B6CF-F0AC31783594}" destId="{C1CB248F-7DB0-4B57-AFEC-B7145212D2B2}" srcOrd="5" destOrd="0" presId="urn:microsoft.com/office/officeart/2008/layout/VerticalCurvedList"/>
    <dgm:cxn modelId="{4E2F8596-7F59-4FEF-9E08-F1EBA2395035}" type="presParOf" srcId="{2552FF71-7FDA-4A5E-B6CF-F0AC31783594}" destId="{C1EE6BAC-ADDE-422A-BA1E-8B0DDF258CF1}" srcOrd="6" destOrd="0" presId="urn:microsoft.com/office/officeart/2008/layout/VerticalCurvedList"/>
    <dgm:cxn modelId="{53A61F0D-9BD2-4259-B61E-D9116A9C9B07}" type="presParOf" srcId="{C1EE6BAC-ADDE-422A-BA1E-8B0DDF258CF1}" destId="{2F1D1DFB-3D3E-4C80-A785-71B4B72B040C}" srcOrd="0" destOrd="0" presId="urn:microsoft.com/office/officeart/2008/layout/VerticalCurvedList"/>
    <dgm:cxn modelId="{2A674E92-A6E0-42CB-A317-52C23B32CAE9}" type="presParOf" srcId="{2552FF71-7FDA-4A5E-B6CF-F0AC31783594}" destId="{EDE01280-8A81-4DE1-BAB1-BD20A02D9DFF}" srcOrd="7" destOrd="0" presId="urn:microsoft.com/office/officeart/2008/layout/VerticalCurvedList"/>
    <dgm:cxn modelId="{83604A5C-E7F2-4BCA-9781-EA9459193386}" type="presParOf" srcId="{2552FF71-7FDA-4A5E-B6CF-F0AC31783594}" destId="{AA707AB7-ED14-42BA-A9DF-315143D6A7BA}" srcOrd="8" destOrd="0" presId="urn:microsoft.com/office/officeart/2008/layout/VerticalCurvedList"/>
    <dgm:cxn modelId="{C66CD6C2-BF11-49B1-8A90-E428A3DF21BF}" type="presParOf" srcId="{AA707AB7-ED14-42BA-A9DF-315143D6A7BA}" destId="{49CCF11E-868D-46FF-9C6C-D9AB43DA3D4F}" srcOrd="0" destOrd="0" presId="urn:microsoft.com/office/officeart/2008/layout/VerticalCurvedList"/>
    <dgm:cxn modelId="{5CDDEAB0-84CB-41D8-A557-7D962D7956C0}" type="presParOf" srcId="{2552FF71-7FDA-4A5E-B6CF-F0AC31783594}" destId="{9238854E-6E18-4D22-B89B-8DCD86DBB40E}" srcOrd="9" destOrd="0" presId="urn:microsoft.com/office/officeart/2008/layout/VerticalCurvedList"/>
    <dgm:cxn modelId="{22B1CD43-5651-41EE-96E5-58BB3999EE44}" type="presParOf" srcId="{2552FF71-7FDA-4A5E-B6CF-F0AC31783594}" destId="{7EDAF2D9-0DDA-488B-9BCF-99C86553F051}" srcOrd="10" destOrd="0" presId="urn:microsoft.com/office/officeart/2008/layout/VerticalCurvedList"/>
    <dgm:cxn modelId="{E6588127-EB82-43E4-A0C8-604070941CAC}" type="presParOf" srcId="{7EDAF2D9-0DDA-488B-9BCF-99C86553F051}" destId="{77B5F4F1-CFAA-4E03-8180-1857793DEC8D}" srcOrd="0" destOrd="0" presId="urn:microsoft.com/office/officeart/2008/layout/VerticalCurvedList"/>
    <dgm:cxn modelId="{B04FFF2D-7A04-413B-AE2B-2A796C066884}" type="presParOf" srcId="{2552FF71-7FDA-4A5E-B6CF-F0AC31783594}" destId="{56CF8EA1-6503-4100-91C0-AB097C7F9C96}" srcOrd="11" destOrd="0" presId="urn:microsoft.com/office/officeart/2008/layout/VerticalCurvedList"/>
    <dgm:cxn modelId="{DB742AAA-3EAF-4F30-A8E6-45514921070F}" type="presParOf" srcId="{2552FF71-7FDA-4A5E-B6CF-F0AC31783594}" destId="{92907A9C-E6D8-43A5-8645-5E3103CA7462}" srcOrd="12" destOrd="0" presId="urn:microsoft.com/office/officeart/2008/layout/VerticalCurvedList"/>
    <dgm:cxn modelId="{C6691EEF-730E-43CB-8D0D-5710EB378E35}" type="presParOf" srcId="{92907A9C-E6D8-43A5-8645-5E3103CA7462}" destId="{9D8745F5-EC03-4F75-9C5D-7CCB687C27DC}" srcOrd="0" destOrd="0" presId="urn:microsoft.com/office/officeart/2008/layout/VerticalCurvedList"/>
    <dgm:cxn modelId="{AE529F2C-218D-4467-99B5-314B4EB8F8E2}" type="presParOf" srcId="{2552FF71-7FDA-4A5E-B6CF-F0AC31783594}" destId="{571245A0-8BA5-445C-8063-88820A09B55F}" srcOrd="13" destOrd="0" presId="urn:microsoft.com/office/officeart/2008/layout/VerticalCurvedList"/>
    <dgm:cxn modelId="{1C76FAC4-4F32-4947-B7C8-E5B1030A1AAC}" type="presParOf" srcId="{2552FF71-7FDA-4A5E-B6CF-F0AC31783594}" destId="{F67F403B-31E4-4DCE-942C-C81292F0C6EA}" srcOrd="14" destOrd="0" presId="urn:microsoft.com/office/officeart/2008/layout/VerticalCurvedList"/>
    <dgm:cxn modelId="{34B47D4E-5232-410A-A25D-9250BCA2EFC5}" type="presParOf" srcId="{F67F403B-31E4-4DCE-942C-C81292F0C6EA}" destId="{586BCA91-7D3B-42B7-86A8-006C474A49F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B42A17-703A-47D8-B870-FA78F4532F41}">
      <dsp:nvSpPr>
        <dsp:cNvPr id="0" name=""/>
        <dsp:cNvSpPr/>
      </dsp:nvSpPr>
      <dsp:spPr>
        <a:xfrm>
          <a:off x="-5544107" y="-847658"/>
          <a:ext cx="6592169" cy="6592169"/>
        </a:xfrm>
        <a:prstGeom prst="blockArc">
          <a:avLst>
            <a:gd name="adj1" fmla="val 18900000"/>
            <a:gd name="adj2" fmla="val 2700000"/>
            <a:gd name="adj3" fmla="val 328"/>
          </a:avLst>
        </a:prstGeom>
        <a:noFill/>
        <a:ln w="3810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D832FE-4833-4D7D-9BF3-2F84E2276CC1}">
      <dsp:nvSpPr>
        <dsp:cNvPr id="0" name=""/>
        <dsp:cNvSpPr/>
      </dsp:nvSpPr>
      <dsp:spPr>
        <a:xfrm>
          <a:off x="333048" y="222610"/>
          <a:ext cx="10314251" cy="44502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3239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i="0" kern="1200" dirty="0">
            <a:solidFill>
              <a:schemeClr val="tx1"/>
            </a:solidFill>
          </a:endParaRPr>
        </a:p>
      </dsp:txBody>
      <dsp:txXfrm>
        <a:off x="333048" y="222610"/>
        <a:ext cx="10314251" cy="445025"/>
      </dsp:txXfrm>
    </dsp:sp>
    <dsp:sp modelId="{133A8F08-D1D7-421E-AC91-56464A530270}">
      <dsp:nvSpPr>
        <dsp:cNvPr id="0" name=""/>
        <dsp:cNvSpPr/>
      </dsp:nvSpPr>
      <dsp:spPr>
        <a:xfrm>
          <a:off x="54907" y="166982"/>
          <a:ext cx="556282" cy="55628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6470D2-8C99-4D34-BFB6-0B72983DE57E}">
      <dsp:nvSpPr>
        <dsp:cNvPr id="0" name=""/>
        <dsp:cNvSpPr/>
      </dsp:nvSpPr>
      <dsp:spPr>
        <a:xfrm>
          <a:off x="736059" y="823008"/>
          <a:ext cx="9911240" cy="580091"/>
        </a:xfrm>
        <a:prstGeom prst="rect">
          <a:avLst/>
        </a:prstGeom>
        <a:blipFill rotWithShape="0">
          <a:blip xmlns:r="http://schemas.openxmlformats.org/officeDocument/2006/relationships" r:embed="rId1"/>
          <a:srcRect/>
          <a:stretch>
            <a:fillRect l="-1024000" r="-1024000"/>
          </a:stretch>
        </a:blip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3239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 dirty="0"/>
        </a:p>
      </dsp:txBody>
      <dsp:txXfrm>
        <a:off x="736059" y="823008"/>
        <a:ext cx="9911240" cy="580091"/>
      </dsp:txXfrm>
    </dsp:sp>
    <dsp:sp modelId="{DC129BED-E09C-480E-A7E1-FFE64B7391A6}">
      <dsp:nvSpPr>
        <dsp:cNvPr id="0" name=""/>
        <dsp:cNvSpPr/>
      </dsp:nvSpPr>
      <dsp:spPr>
        <a:xfrm>
          <a:off x="513335" y="853387"/>
          <a:ext cx="556282" cy="556282"/>
        </a:xfrm>
        <a:prstGeom prst="ellipse">
          <a:avLst/>
        </a:prstGeom>
        <a:blipFill rotWithShape="0">
          <a:blip xmlns:r="http://schemas.openxmlformats.org/officeDocument/2006/relationships" r:embed="rId2"/>
          <a:srcRect/>
          <a:stretch>
            <a:fillRect/>
          </a:stretch>
        </a:blip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CB248F-7DB0-4B57-AFEC-B7145212D2B2}">
      <dsp:nvSpPr>
        <dsp:cNvPr id="0" name=""/>
        <dsp:cNvSpPr/>
      </dsp:nvSpPr>
      <dsp:spPr>
        <a:xfrm>
          <a:off x="956907" y="1557982"/>
          <a:ext cx="9690392" cy="44502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3239" tIns="58420" rIns="58420" bIns="5842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b="0" i="0" kern="1200" dirty="0">
            <a:solidFill>
              <a:schemeClr val="tx1"/>
            </a:solidFill>
          </a:endParaRPr>
        </a:p>
      </dsp:txBody>
      <dsp:txXfrm>
        <a:off x="956907" y="1557982"/>
        <a:ext cx="9690392" cy="445025"/>
      </dsp:txXfrm>
    </dsp:sp>
    <dsp:sp modelId="{2F1D1DFB-3D3E-4C80-A785-71B4B72B040C}">
      <dsp:nvSpPr>
        <dsp:cNvPr id="0" name=""/>
        <dsp:cNvSpPr/>
      </dsp:nvSpPr>
      <dsp:spPr>
        <a:xfrm>
          <a:off x="678766" y="1502354"/>
          <a:ext cx="556282" cy="556282"/>
        </a:xfrm>
        <a:prstGeom prst="ellipse">
          <a:avLst/>
        </a:prstGeom>
        <a:blipFill rotWithShape="0">
          <a:blip xmlns:r="http://schemas.openxmlformats.org/officeDocument/2006/relationships" r:embed="rId2"/>
          <a:srcRect/>
          <a:stretch>
            <a:fillRect/>
          </a:stretch>
        </a:blip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E01280-8A81-4DE1-BAB1-BD20A02D9DFF}">
      <dsp:nvSpPr>
        <dsp:cNvPr id="0" name=""/>
        <dsp:cNvSpPr/>
      </dsp:nvSpPr>
      <dsp:spPr>
        <a:xfrm>
          <a:off x="1027422" y="2171152"/>
          <a:ext cx="9619878" cy="554546"/>
        </a:xfrm>
        <a:prstGeom prst="rect">
          <a:avLst/>
        </a:prstGeom>
        <a:blipFill rotWithShape="0">
          <a:blip xmlns:r="http://schemas.openxmlformats.org/officeDocument/2006/relationships" r:embed="rId1"/>
          <a:srcRect/>
          <a:stretch>
            <a:fillRect l="-1024000" r="-1024000"/>
          </a:stretch>
        </a:blip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3239" tIns="73660" rIns="73660" bIns="7366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900" b="0" kern="1200" dirty="0">
            <a:solidFill>
              <a:schemeClr val="tx1"/>
            </a:solidFill>
          </a:endParaRPr>
        </a:p>
      </dsp:txBody>
      <dsp:txXfrm>
        <a:off x="1027422" y="2171152"/>
        <a:ext cx="9619878" cy="554546"/>
      </dsp:txXfrm>
    </dsp:sp>
    <dsp:sp modelId="{49CCF11E-868D-46FF-9C6C-D9AB43DA3D4F}">
      <dsp:nvSpPr>
        <dsp:cNvPr id="0" name=""/>
        <dsp:cNvSpPr/>
      </dsp:nvSpPr>
      <dsp:spPr>
        <a:xfrm>
          <a:off x="749280" y="2170284"/>
          <a:ext cx="556282" cy="556282"/>
        </a:xfrm>
        <a:prstGeom prst="ellipse">
          <a:avLst/>
        </a:prstGeom>
        <a:blipFill rotWithShape="0">
          <a:blip xmlns:r="http://schemas.openxmlformats.org/officeDocument/2006/relationships" r:embed="rId2"/>
          <a:srcRect/>
          <a:stretch>
            <a:fillRect/>
          </a:stretch>
        </a:blip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38854E-6E18-4D22-B89B-8DCD86DBB40E}">
      <dsp:nvSpPr>
        <dsp:cNvPr id="0" name=""/>
        <dsp:cNvSpPr/>
      </dsp:nvSpPr>
      <dsp:spPr>
        <a:xfrm>
          <a:off x="935976" y="2855008"/>
          <a:ext cx="9732255" cy="522696"/>
        </a:xfrm>
        <a:prstGeom prst="rect">
          <a:avLst/>
        </a:prstGeom>
        <a:blipFill rotWithShape="0">
          <a:blip xmlns:r="http://schemas.openxmlformats.org/officeDocument/2006/relationships" r:embed="rId1"/>
          <a:srcRect/>
          <a:stretch>
            <a:fillRect l="-1024000" r="-1024000"/>
          </a:stretch>
        </a:blip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3239" tIns="68580" rIns="68580" bIns="6858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700" b="0" kern="1200" dirty="0">
            <a:solidFill>
              <a:schemeClr val="tx1"/>
            </a:solidFill>
          </a:endParaRPr>
        </a:p>
      </dsp:txBody>
      <dsp:txXfrm>
        <a:off x="935976" y="2855008"/>
        <a:ext cx="9732255" cy="522696"/>
      </dsp:txXfrm>
    </dsp:sp>
    <dsp:sp modelId="{77B5F4F1-CFAA-4E03-8180-1857793DEC8D}">
      <dsp:nvSpPr>
        <dsp:cNvPr id="0" name=""/>
        <dsp:cNvSpPr/>
      </dsp:nvSpPr>
      <dsp:spPr>
        <a:xfrm>
          <a:off x="678766" y="2838215"/>
          <a:ext cx="556282" cy="556282"/>
        </a:xfrm>
        <a:prstGeom prst="ellipse">
          <a:avLst/>
        </a:prstGeom>
        <a:blipFill rotWithShape="0">
          <a:blip xmlns:r="http://schemas.openxmlformats.org/officeDocument/2006/relationships" r:embed="rId2"/>
          <a:srcRect/>
          <a:stretch>
            <a:fillRect/>
          </a:stretch>
        </a:blip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CF8EA1-6503-4100-91C0-AB097C7F9C96}">
      <dsp:nvSpPr>
        <dsp:cNvPr id="0" name=""/>
        <dsp:cNvSpPr/>
      </dsp:nvSpPr>
      <dsp:spPr>
        <a:xfrm>
          <a:off x="736059" y="3561284"/>
          <a:ext cx="9911240" cy="44502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3239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0" i="0" kern="1200" dirty="0">
            <a:solidFill>
              <a:schemeClr val="tx1"/>
            </a:solidFill>
          </a:endParaRPr>
        </a:p>
      </dsp:txBody>
      <dsp:txXfrm>
        <a:off x="736059" y="3561284"/>
        <a:ext cx="9911240" cy="445025"/>
      </dsp:txXfrm>
    </dsp:sp>
    <dsp:sp modelId="{9D8745F5-EC03-4F75-9C5D-7CCB687C27DC}">
      <dsp:nvSpPr>
        <dsp:cNvPr id="0" name=""/>
        <dsp:cNvSpPr/>
      </dsp:nvSpPr>
      <dsp:spPr>
        <a:xfrm>
          <a:off x="435867" y="3475155"/>
          <a:ext cx="556282" cy="55628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1245A0-8BA5-445C-8063-88820A09B55F}">
      <dsp:nvSpPr>
        <dsp:cNvPr id="0" name=""/>
        <dsp:cNvSpPr/>
      </dsp:nvSpPr>
      <dsp:spPr>
        <a:xfrm>
          <a:off x="333048" y="4247688"/>
          <a:ext cx="10314251" cy="44502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3239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b="0" i="0" kern="1200" dirty="0">
            <a:solidFill>
              <a:schemeClr val="tx1"/>
            </a:solidFill>
          </a:endParaRPr>
        </a:p>
      </dsp:txBody>
      <dsp:txXfrm>
        <a:off x="333048" y="4247688"/>
        <a:ext cx="10314251" cy="445025"/>
      </dsp:txXfrm>
    </dsp:sp>
    <dsp:sp modelId="{586BCA91-7D3B-42B7-86A8-006C474A49F2}">
      <dsp:nvSpPr>
        <dsp:cNvPr id="0" name=""/>
        <dsp:cNvSpPr/>
      </dsp:nvSpPr>
      <dsp:spPr>
        <a:xfrm>
          <a:off x="54907" y="4173586"/>
          <a:ext cx="556282" cy="55628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2E9BBE98-C4C8-40B8-B035-8F6B5E548BE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9102DFC-D3DD-4B25-A396-0A5E2F1CF19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86422D9-BD8E-4107-847F-034C6CC86915}" type="datetimeFigureOut">
              <a:rPr lang="ru-RU"/>
              <a:pPr>
                <a:defRPr/>
              </a:pPr>
              <a:t>08.04.2022</a:t>
            </a:fld>
            <a:endParaRPr lang="ru-RU" dirty="0"/>
          </a:p>
        </p:txBody>
      </p:sp>
      <p:sp>
        <p:nvSpPr>
          <p:cNvPr id="4" name="Образ слайда 3">
            <a:extLst>
              <a:ext uri="{FF2B5EF4-FFF2-40B4-BE49-F238E27FC236}">
                <a16:creationId xmlns:a16="http://schemas.microsoft.com/office/drawing/2014/main" id="{1BA3E979-9B54-4F29-9BB7-293265045D0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>
            <a:extLst>
              <a:ext uri="{FF2B5EF4-FFF2-40B4-BE49-F238E27FC236}">
                <a16:creationId xmlns:a16="http://schemas.microsoft.com/office/drawing/2014/main" id="{3A469722-273A-43EC-9381-072155165D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E6AE131-99EF-45E0-A856-F6287C245F5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ADFBE78-AD09-4AA0-9E6C-96BE876E20C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9A999B09-1FC6-46A7-8386-8A47BC33956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>
            <a:extLst>
              <a:ext uri="{FF2B5EF4-FFF2-40B4-BE49-F238E27FC236}">
                <a16:creationId xmlns:a16="http://schemas.microsoft.com/office/drawing/2014/main" id="{7351F529-6AB1-43AC-9254-50A729956DC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Заметки 2">
            <a:extLst>
              <a:ext uri="{FF2B5EF4-FFF2-40B4-BE49-F238E27FC236}">
                <a16:creationId xmlns:a16="http://schemas.microsoft.com/office/drawing/2014/main" id="{11A59489-5913-4697-AF4C-0C251BEBD1B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/>
          </a:p>
        </p:txBody>
      </p:sp>
      <p:sp>
        <p:nvSpPr>
          <p:cNvPr id="10244" name="Номер слайда 3">
            <a:extLst>
              <a:ext uri="{FF2B5EF4-FFF2-40B4-BE49-F238E27FC236}">
                <a16:creationId xmlns:a16="http://schemas.microsoft.com/office/drawing/2014/main" id="{5C6F4EDB-9300-427B-A106-17FA3DE3D24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6F23DA0-698D-4EAF-9EC5-1929E6B462D2}" type="slidenum">
              <a:rPr lang="ru-RU" altLang="ru-RU"/>
              <a:pPr>
                <a:spcBef>
                  <a:spcPct val="0"/>
                </a:spcBef>
              </a:pPr>
              <a:t>7</a:t>
            </a:fld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74DB03E-4D2A-486E-83E2-55D5F63D9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6BDD78-D253-4F30-87D5-BF7AB64EE8BC}" type="datetimeFigureOut">
              <a:rPr lang="ru-RU"/>
              <a:pPr>
                <a:defRPr/>
              </a:pPr>
              <a:t>08.04.2022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7253EE6-2522-43D3-8F2B-A3A3D2B53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38DC113-7B63-4687-9F81-48DE61E7A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E2FB10-63E5-4912-8446-7949D58E71A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67382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07B15A7-4F6D-41F5-9ECF-9F8F77D92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245D0C-047A-4D32-9F6C-3432A74A7BE3}" type="datetimeFigureOut">
              <a:rPr lang="ru-RU"/>
              <a:pPr>
                <a:defRPr/>
              </a:pPr>
              <a:t>08.04.2022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463737A-DA1C-4E63-96BC-40F5ADB04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62C8786-E63F-47E8-836D-22E0F2644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60CD01-AB56-4C9A-B07A-1CFAD23F95B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27310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23E4808-92CC-4FD7-B8BB-D47FB0EFB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69A98-89AD-4E64-9B8D-2293E07881A9}" type="datetimeFigureOut">
              <a:rPr lang="ru-RU"/>
              <a:pPr>
                <a:defRPr/>
              </a:pPr>
              <a:t>08.04.2022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A4FB57B-2DD6-4EFC-B051-C21C2BB31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36D3738-BD49-4423-9F49-723058144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6043D4-36EB-46DD-8CDE-1C54E724845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07164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D6831EF-3151-420D-A1BE-8D572D7F85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40C510-2998-494E-8C29-A7A61F722212}" type="datetimeFigureOut">
              <a:rPr lang="ru-RU"/>
              <a:pPr>
                <a:defRPr/>
              </a:pPr>
              <a:t>08.04.2022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D04C790-EE3E-41B7-AF6F-3477E31FF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761F5CB-B48F-4A6A-AC25-BA70CFB50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F76DDA-B36B-4539-B3FE-823B36972EB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70283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DB585CD-F267-45A7-89C3-76676781F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BA51A-24AA-4852-A2F3-490C489A738B}" type="datetimeFigureOut">
              <a:rPr lang="ru-RU"/>
              <a:pPr>
                <a:defRPr/>
              </a:pPr>
              <a:t>08.04.2022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508701A-38A2-49B2-A3AB-1F317DBD17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19E2DA8-83A1-494A-9BFA-F2135F209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5E8712-BDC5-43ED-8652-C3207AFBEF8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88627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7E4A82B8-823C-4298-8A3E-60DB3EA6A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38D899-CC85-43B5-8A89-1AA13931C983}" type="datetimeFigureOut">
              <a:rPr lang="ru-RU"/>
              <a:pPr>
                <a:defRPr/>
              </a:pPr>
              <a:t>08.04.2022</a:t>
            </a:fld>
            <a:endParaRPr lang="ru-RU" dirty="0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C3B35167-6032-40CC-A9AE-10F821C11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CEDE7AA0-253E-49E4-812C-EA43A8415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4881D2-33CE-4CF9-A89B-86760EBF09E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38987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>
            <a:extLst>
              <a:ext uri="{FF2B5EF4-FFF2-40B4-BE49-F238E27FC236}">
                <a16:creationId xmlns:a16="http://schemas.microsoft.com/office/drawing/2014/main" id="{87248C11-2B33-48A9-A1E1-9743D8BAF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311996-3B16-4A94-9D1D-7298DF125979}" type="datetimeFigureOut">
              <a:rPr lang="ru-RU"/>
              <a:pPr>
                <a:defRPr/>
              </a:pPr>
              <a:t>08.04.2022</a:t>
            </a:fld>
            <a:endParaRPr lang="ru-RU" dirty="0"/>
          </a:p>
        </p:txBody>
      </p:sp>
      <p:sp>
        <p:nvSpPr>
          <p:cNvPr id="8" name="Нижний колонтитул 4">
            <a:extLst>
              <a:ext uri="{FF2B5EF4-FFF2-40B4-BE49-F238E27FC236}">
                <a16:creationId xmlns:a16="http://schemas.microsoft.com/office/drawing/2014/main" id="{171D5E94-AFFF-4080-945B-CD447FD5A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>
            <a:extLst>
              <a:ext uri="{FF2B5EF4-FFF2-40B4-BE49-F238E27FC236}">
                <a16:creationId xmlns:a16="http://schemas.microsoft.com/office/drawing/2014/main" id="{423B0783-1344-4C11-BCB6-48F749913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D42A48-74CB-48AB-9ACD-69F8863C0B6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72496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>
            <a:extLst>
              <a:ext uri="{FF2B5EF4-FFF2-40B4-BE49-F238E27FC236}">
                <a16:creationId xmlns:a16="http://schemas.microsoft.com/office/drawing/2014/main" id="{15CC939F-8587-4F2B-B83F-F984838B6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55F3D-4DDB-4224-ADEC-DC4B365CA84F}" type="datetimeFigureOut">
              <a:rPr lang="ru-RU"/>
              <a:pPr>
                <a:defRPr/>
              </a:pPr>
              <a:t>08.04.2022</a:t>
            </a:fld>
            <a:endParaRPr lang="ru-RU" dirty="0"/>
          </a:p>
        </p:txBody>
      </p:sp>
      <p:sp>
        <p:nvSpPr>
          <p:cNvPr id="4" name="Нижний колонтитул 4">
            <a:extLst>
              <a:ext uri="{FF2B5EF4-FFF2-40B4-BE49-F238E27FC236}">
                <a16:creationId xmlns:a16="http://schemas.microsoft.com/office/drawing/2014/main" id="{F3DA1E5B-C741-44CD-AACC-F6AD8950D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>
            <a:extLst>
              <a:ext uri="{FF2B5EF4-FFF2-40B4-BE49-F238E27FC236}">
                <a16:creationId xmlns:a16="http://schemas.microsoft.com/office/drawing/2014/main" id="{88EF6709-74CE-47DF-AFF1-D420864FD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699C90-BA24-4B9C-944A-DB269F2796F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42760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>
            <a:extLst>
              <a:ext uri="{FF2B5EF4-FFF2-40B4-BE49-F238E27FC236}">
                <a16:creationId xmlns:a16="http://schemas.microsoft.com/office/drawing/2014/main" id="{71AA73F9-FF8A-4DAA-A5A8-9C2238DB6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0168C5-A6CC-45EC-97DD-7EC5F025FDF3}" type="datetimeFigureOut">
              <a:rPr lang="ru-RU"/>
              <a:pPr>
                <a:defRPr/>
              </a:pPr>
              <a:t>08.04.2022</a:t>
            </a:fld>
            <a:endParaRPr lang="ru-RU" dirty="0"/>
          </a:p>
        </p:txBody>
      </p:sp>
      <p:sp>
        <p:nvSpPr>
          <p:cNvPr id="3" name="Нижний колонтитул 4">
            <a:extLst>
              <a:ext uri="{FF2B5EF4-FFF2-40B4-BE49-F238E27FC236}">
                <a16:creationId xmlns:a16="http://schemas.microsoft.com/office/drawing/2014/main" id="{4DD2A424-27C9-4503-8BA7-404E96C51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>
            <a:extLst>
              <a:ext uri="{FF2B5EF4-FFF2-40B4-BE49-F238E27FC236}">
                <a16:creationId xmlns:a16="http://schemas.microsoft.com/office/drawing/2014/main" id="{A934EFB3-2909-4B6F-B453-FF17E4037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A4F7CC-391B-469A-8AE6-1DDF3E52334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53986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3EE5B01F-8231-4AEE-AD67-D19D0E4C85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81DD86-6606-4ECE-86FC-3F4ABAE38DA3}" type="datetimeFigureOut">
              <a:rPr lang="ru-RU"/>
              <a:pPr>
                <a:defRPr/>
              </a:pPr>
              <a:t>08.04.2022</a:t>
            </a:fld>
            <a:endParaRPr lang="ru-RU" dirty="0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79DA7F94-17CF-4525-A6E1-9748C84D2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63A810C9-A0D2-4815-9824-EA4A5CCEF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DAAAB8-7A04-49F1-B1B0-5A2522B4C11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51468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63978250-49AE-4261-883E-8F3AF5611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1A2393-CC83-4C19-8ABC-35884726DFD4}" type="datetimeFigureOut">
              <a:rPr lang="ru-RU"/>
              <a:pPr>
                <a:defRPr/>
              </a:pPr>
              <a:t>08.04.2022</a:t>
            </a:fld>
            <a:endParaRPr lang="ru-RU" dirty="0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1E978044-5219-4830-8CC0-F5A97DF76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9A3F4595-80D9-4BA3-9B26-FB1688181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8CD66D-E743-497D-AE0A-893CA4B2E27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43379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>
            <a:extLst>
              <a:ext uri="{FF2B5EF4-FFF2-40B4-BE49-F238E27FC236}">
                <a16:creationId xmlns:a16="http://schemas.microsoft.com/office/drawing/2014/main" id="{1B6F135E-B82C-458C-B36B-8346B363AB8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Текст 2">
            <a:extLst>
              <a:ext uri="{FF2B5EF4-FFF2-40B4-BE49-F238E27FC236}">
                <a16:creationId xmlns:a16="http://schemas.microsoft.com/office/drawing/2014/main" id="{A2B10CFC-2DD0-42C7-B3D1-50807E24623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82DE7F1-DF2D-4A3F-8648-AC5F15BF97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8233C40-37F4-40A3-8665-03D477C2E88C}" type="datetimeFigureOut">
              <a:rPr lang="ru-RU"/>
              <a:pPr>
                <a:defRPr/>
              </a:pPr>
              <a:t>08.04.2022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D90BE52-8533-4ABA-BEA9-D39515BD03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995F0EE-1A18-454D-B24D-8BBD8B1F0C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34B38662-C444-4D45-B217-36250F2BA55D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5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10" Type="http://schemas.openxmlformats.org/officeDocument/2006/relationships/image" Target="../media/image4.pn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6B0844-B6CA-4CE6-ACD8-994D21AB26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68363" y="2049463"/>
            <a:ext cx="10510837" cy="1830387"/>
          </a:xfrm>
        </p:spPr>
        <p:txBody>
          <a:bodyPr>
            <a:noAutofit/>
          </a:bodyPr>
          <a:lstStyle/>
          <a:p>
            <a:pPr eaLnBrk="1" hangingPunct="1">
              <a:spcBef>
                <a:spcPts val="600"/>
              </a:spcBef>
              <a:defRPr/>
            </a:pPr>
            <a:r>
              <a:rPr lang="ru-RU" sz="4400" b="1" i="1" cap="all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НАЗВАНИЕ Доклада</a:t>
            </a:r>
            <a:endParaRPr lang="ru-RU" sz="4400" b="1" i="1" cap="all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075" name="Подзаголовок 4">
            <a:extLst>
              <a:ext uri="{FF2B5EF4-FFF2-40B4-BE49-F238E27FC236}">
                <a16:creationId xmlns:a16="http://schemas.microsoft.com/office/drawing/2014/main" id="{34D15FB1-11B0-4D25-A233-D4B112B8CD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03513" y="5124450"/>
            <a:ext cx="9144000" cy="1363663"/>
          </a:xfrm>
        </p:spPr>
        <p:txBody>
          <a:bodyPr>
            <a:spAutoFit/>
          </a:bodyPr>
          <a:lstStyle/>
          <a:p>
            <a:pPr algn="r" eaLnBrk="1" hangingPunct="1">
              <a:spcBef>
                <a:spcPts val="600"/>
              </a:spcBef>
            </a:pPr>
            <a:r>
              <a:rPr lang="ru-RU" altLang="ru-RU" sz="2000" b="1" i="1">
                <a:solidFill>
                  <a:srgbClr val="005A9E"/>
                </a:solidFill>
              </a:rPr>
              <a:t>ФИО</a:t>
            </a:r>
          </a:p>
          <a:p>
            <a:pPr algn="r" eaLnBrk="1" hangingPunct="1">
              <a:spcBef>
                <a:spcPts val="600"/>
              </a:spcBef>
            </a:pPr>
            <a:r>
              <a:rPr lang="ru-RU" altLang="ru-RU" sz="2000" b="1" i="1">
                <a:solidFill>
                  <a:srgbClr val="005A9E"/>
                </a:solidFill>
              </a:rPr>
              <a:t>ДОЛЖНОСТЬ</a:t>
            </a:r>
            <a:endParaRPr lang="ru-RU" altLang="ru-RU" sz="2000">
              <a:solidFill>
                <a:srgbClr val="005A9E"/>
              </a:solidFill>
            </a:endParaRPr>
          </a:p>
          <a:p>
            <a:pPr algn="r" eaLnBrk="1" hangingPunct="1"/>
            <a:r>
              <a:rPr lang="ru-RU" altLang="ru-RU" sz="2000">
                <a:solidFill>
                  <a:srgbClr val="005A9E"/>
                </a:solidFill>
              </a:rPr>
              <a:t> </a:t>
            </a:r>
          </a:p>
          <a:p>
            <a:pPr algn="r" eaLnBrk="1" hangingPunct="1">
              <a:spcBef>
                <a:spcPct val="0"/>
              </a:spcBef>
            </a:pPr>
            <a:r>
              <a:rPr lang="ru-RU" altLang="ru-RU" sz="1700" b="1">
                <a:solidFill>
                  <a:srgbClr val="005A9E"/>
                </a:solidFill>
                <a:latin typeface="Century Gothic" panose="020B0502020202020204" pitchFamily="34" charset="0"/>
              </a:rPr>
              <a:t>ДАТА</a:t>
            </a:r>
          </a:p>
        </p:txBody>
      </p:sp>
      <p:sp>
        <p:nvSpPr>
          <p:cNvPr id="3079" name="TextBox 4">
            <a:extLst>
              <a:ext uri="{FF2B5EF4-FFF2-40B4-BE49-F238E27FC236}">
                <a16:creationId xmlns:a16="http://schemas.microsoft.com/office/drawing/2014/main" id="{F9151914-949A-42EF-9FA3-149FA6AE3B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20894" y="227163"/>
            <a:ext cx="2124264" cy="92333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en-US" dirty="0"/>
              <a:t>Логотип учебного заведения или убрать</a:t>
            </a:r>
          </a:p>
        </p:txBody>
      </p:sp>
      <p:grpSp>
        <p:nvGrpSpPr>
          <p:cNvPr id="12" name="Группа 11"/>
          <p:cNvGrpSpPr/>
          <p:nvPr/>
        </p:nvGrpSpPr>
        <p:grpSpPr>
          <a:xfrm>
            <a:off x="356805" y="186202"/>
            <a:ext cx="8619062" cy="964291"/>
            <a:chOff x="356805" y="186202"/>
            <a:chExt cx="8619062" cy="964291"/>
          </a:xfrm>
        </p:grpSpPr>
        <p:grpSp>
          <p:nvGrpSpPr>
            <p:cNvPr id="8" name="Группа 7"/>
            <p:cNvGrpSpPr/>
            <p:nvPr/>
          </p:nvGrpSpPr>
          <p:grpSpPr>
            <a:xfrm>
              <a:off x="356805" y="186202"/>
              <a:ext cx="8619062" cy="930965"/>
              <a:chOff x="356805" y="186202"/>
              <a:chExt cx="8619062" cy="930965"/>
            </a:xfrm>
          </p:grpSpPr>
          <p:pic>
            <p:nvPicPr>
              <p:cNvPr id="3078" name="Рисунок 3">
                <a:extLst>
                  <a:ext uri="{FF2B5EF4-FFF2-40B4-BE49-F238E27FC236}">
                    <a16:creationId xmlns:a16="http://schemas.microsoft.com/office/drawing/2014/main" id="{6FDC5757-A813-40AD-A078-4F9BA59EB3E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6805" y="186202"/>
                <a:ext cx="850558" cy="9309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5" name="Рисунок 4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532710" y="186202"/>
                <a:ext cx="1443157" cy="930965"/>
              </a:xfrm>
              <a:prstGeom prst="rect">
                <a:avLst/>
              </a:prstGeom>
            </p:spPr>
          </p:pic>
          <p:pic>
            <p:nvPicPr>
              <p:cNvPr id="3" name="Рисунок 2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567430" y="317167"/>
                <a:ext cx="3514286" cy="800000"/>
              </a:xfrm>
              <a:prstGeom prst="rect">
                <a:avLst/>
              </a:prstGeom>
            </p:spPr>
          </p:pic>
        </p:grpSp>
        <p:pic>
          <p:nvPicPr>
            <p:cNvPr id="11" name="Рисунок 10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52390" y="186202"/>
              <a:ext cx="964291" cy="964291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832B6421-0CD6-45A0-953A-FB7ACA21C882}"/>
              </a:ext>
            </a:extLst>
          </p:cNvPr>
          <p:cNvSpPr/>
          <p:nvPr/>
        </p:nvSpPr>
        <p:spPr>
          <a:xfrm>
            <a:off x="8585200" y="5249863"/>
            <a:ext cx="2933700" cy="995362"/>
          </a:xfrm>
          <a:prstGeom prst="rect">
            <a:avLst/>
          </a:prstGeom>
          <a:solidFill>
            <a:schemeClr val="bg1"/>
          </a:solidFill>
          <a:ln w="381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ТЕКСТ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2F939D3A-ABCF-4440-8AF2-0210BA627DFF}"/>
              </a:ext>
            </a:extLst>
          </p:cNvPr>
          <p:cNvSpPr/>
          <p:nvPr/>
        </p:nvSpPr>
        <p:spPr>
          <a:xfrm>
            <a:off x="8585200" y="3802063"/>
            <a:ext cx="2933700" cy="1100137"/>
          </a:xfrm>
          <a:prstGeom prst="rect">
            <a:avLst/>
          </a:prstGeom>
          <a:solidFill>
            <a:schemeClr val="bg1"/>
          </a:solidFill>
          <a:ln w="381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ТЕКСТ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0410FC6F-1890-4002-A637-9E81919338DF}"/>
              </a:ext>
            </a:extLst>
          </p:cNvPr>
          <p:cNvSpPr/>
          <p:nvPr/>
        </p:nvSpPr>
        <p:spPr>
          <a:xfrm>
            <a:off x="3068638" y="3054350"/>
            <a:ext cx="3770312" cy="1409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2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ТЕКСТ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0279D9E5-EFA6-40A9-8269-13B343E9EB0D}"/>
              </a:ext>
            </a:extLst>
          </p:cNvPr>
          <p:cNvSpPr/>
          <p:nvPr/>
        </p:nvSpPr>
        <p:spPr>
          <a:xfrm>
            <a:off x="571500" y="3805238"/>
            <a:ext cx="2122488" cy="18462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2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ТЕКСТ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56BF3E18-CF90-4925-B527-FAC15518FE14}"/>
              </a:ext>
            </a:extLst>
          </p:cNvPr>
          <p:cNvSpPr/>
          <p:nvPr/>
        </p:nvSpPr>
        <p:spPr>
          <a:xfrm>
            <a:off x="8585200" y="2455863"/>
            <a:ext cx="2933700" cy="939800"/>
          </a:xfrm>
          <a:prstGeom prst="rect">
            <a:avLst/>
          </a:prstGeom>
          <a:noFill/>
          <a:ln w="381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b="1" dirty="0">
                <a:ln w="0"/>
                <a:solidFill>
                  <a:schemeClr val="accent5">
                    <a:lumMod val="50000"/>
                  </a:schemeClr>
                </a:solidFill>
              </a:rPr>
              <a:t>ТЕКСТ</a:t>
            </a:r>
            <a:endParaRPr lang="ru-RU" b="1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3A391B2F-3C07-4846-A8DD-200206EA9231}"/>
              </a:ext>
            </a:extLst>
          </p:cNvPr>
          <p:cNvSpPr/>
          <p:nvPr/>
        </p:nvSpPr>
        <p:spPr>
          <a:xfrm>
            <a:off x="8585200" y="1328738"/>
            <a:ext cx="2933700" cy="939800"/>
          </a:xfrm>
          <a:prstGeom prst="rect">
            <a:avLst/>
          </a:prstGeom>
          <a:noFill/>
          <a:ln w="381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b="1" dirty="0">
                <a:ln w="0"/>
                <a:solidFill>
                  <a:schemeClr val="accent5">
                    <a:lumMod val="50000"/>
                  </a:schemeClr>
                </a:solidFill>
              </a:rPr>
              <a:t>ТЕКСТ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EA930025-59C3-4C7E-BA8B-2E06553E07BC}"/>
              </a:ext>
            </a:extLst>
          </p:cNvPr>
          <p:cNvSpPr/>
          <p:nvPr/>
        </p:nvSpPr>
        <p:spPr>
          <a:xfrm>
            <a:off x="584200" y="1849438"/>
            <a:ext cx="2122488" cy="18462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2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ТЕКСТ</a:t>
            </a:r>
            <a:endParaRPr lang="ru-RU" sz="2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Стрелка вправо 16">
            <a:extLst>
              <a:ext uri="{FF2B5EF4-FFF2-40B4-BE49-F238E27FC236}">
                <a16:creationId xmlns:a16="http://schemas.microsoft.com/office/drawing/2014/main" id="{0FE3C9EE-661D-4207-A22F-288D22487856}"/>
              </a:ext>
            </a:extLst>
          </p:cNvPr>
          <p:cNvSpPr/>
          <p:nvPr/>
        </p:nvSpPr>
        <p:spPr>
          <a:xfrm rot="19539957">
            <a:off x="6642100" y="2119313"/>
            <a:ext cx="1997075" cy="1920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2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Стрелка вправо 20">
            <a:extLst>
              <a:ext uri="{FF2B5EF4-FFF2-40B4-BE49-F238E27FC236}">
                <a16:creationId xmlns:a16="http://schemas.microsoft.com/office/drawing/2014/main" id="{61EF8C11-A97A-4CB8-AACA-AF60B1999BE8}"/>
              </a:ext>
            </a:extLst>
          </p:cNvPr>
          <p:cNvSpPr/>
          <p:nvPr/>
        </p:nvSpPr>
        <p:spPr>
          <a:xfrm rot="1875636">
            <a:off x="6705600" y="5141913"/>
            <a:ext cx="1997075" cy="1920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2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Стрелка вправо 21">
            <a:extLst>
              <a:ext uri="{FF2B5EF4-FFF2-40B4-BE49-F238E27FC236}">
                <a16:creationId xmlns:a16="http://schemas.microsoft.com/office/drawing/2014/main" id="{FC35DCAB-667A-4739-B15E-A9D6CA240701}"/>
              </a:ext>
            </a:extLst>
          </p:cNvPr>
          <p:cNvSpPr/>
          <p:nvPr/>
        </p:nvSpPr>
        <p:spPr>
          <a:xfrm rot="20542547">
            <a:off x="6919913" y="2895600"/>
            <a:ext cx="1584325" cy="192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2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Стрелка вправо 23">
            <a:extLst>
              <a:ext uri="{FF2B5EF4-FFF2-40B4-BE49-F238E27FC236}">
                <a16:creationId xmlns:a16="http://schemas.microsoft.com/office/drawing/2014/main" id="{2FB31AB9-EE00-47F2-AC2D-E8D0DB34E083}"/>
              </a:ext>
            </a:extLst>
          </p:cNvPr>
          <p:cNvSpPr/>
          <p:nvPr/>
        </p:nvSpPr>
        <p:spPr>
          <a:xfrm rot="959225">
            <a:off x="6958013" y="4013200"/>
            <a:ext cx="1584325" cy="192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2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TextBox 4">
            <a:extLst>
              <a:ext uri="{FF2B5EF4-FFF2-40B4-BE49-F238E27FC236}">
                <a16:creationId xmlns:a16="http://schemas.microsoft.com/office/drawing/2014/main" id="{F9151914-949A-42EF-9FA3-149FA6AE3B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0538" y="100394"/>
            <a:ext cx="999431" cy="553998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en-US" sz="1000" dirty="0"/>
              <a:t>Логотип учебного </a:t>
            </a:r>
            <a:r>
              <a:rPr lang="ru-RU" altLang="en-US" sz="1000" dirty="0" smtClean="0"/>
              <a:t>заведения</a:t>
            </a:r>
            <a:endParaRPr lang="ru-RU" altLang="en-US" sz="1000" dirty="0"/>
          </a:p>
        </p:txBody>
      </p:sp>
      <p:grpSp>
        <p:nvGrpSpPr>
          <p:cNvPr id="28" name="Группа 27"/>
          <p:cNvGrpSpPr/>
          <p:nvPr/>
        </p:nvGrpSpPr>
        <p:grpSpPr>
          <a:xfrm>
            <a:off x="288571" y="194639"/>
            <a:ext cx="3753557" cy="459753"/>
            <a:chOff x="288571" y="192327"/>
            <a:chExt cx="3753557" cy="459753"/>
          </a:xfrm>
        </p:grpSpPr>
        <p:grpSp>
          <p:nvGrpSpPr>
            <p:cNvPr id="29" name="Группа 28"/>
            <p:cNvGrpSpPr/>
            <p:nvPr/>
          </p:nvGrpSpPr>
          <p:grpSpPr>
            <a:xfrm>
              <a:off x="288571" y="219488"/>
              <a:ext cx="3753557" cy="405431"/>
              <a:chOff x="356805" y="248570"/>
              <a:chExt cx="8619062" cy="930965"/>
            </a:xfrm>
          </p:grpSpPr>
          <p:pic>
            <p:nvPicPr>
              <p:cNvPr id="31" name="Рисунок 3">
                <a:extLst>
                  <a:ext uri="{FF2B5EF4-FFF2-40B4-BE49-F238E27FC236}">
                    <a16:creationId xmlns:a16="http://schemas.microsoft.com/office/drawing/2014/main" id="{6FDC5757-A813-40AD-A078-4F9BA59EB3E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6805" y="248570"/>
                <a:ext cx="850559" cy="9309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2" name="Рисунок 31"/>
              <p:cNvPicPr>
                <a:picLocks noChangeAspect="1"/>
              </p:cNvPicPr>
              <p:nvPr/>
            </p:nvPicPr>
            <p:blipFill>
              <a:blip r:embed="rId3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532711" y="248570"/>
                <a:ext cx="1443156" cy="930965"/>
              </a:xfrm>
              <a:prstGeom prst="rect">
                <a:avLst/>
              </a:prstGeom>
            </p:spPr>
          </p:pic>
          <p:pic>
            <p:nvPicPr>
              <p:cNvPr id="33" name="Рисунок 32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567431" y="314052"/>
                <a:ext cx="3514285" cy="799999"/>
              </a:xfrm>
              <a:prstGeom prst="rect">
                <a:avLst/>
              </a:prstGeom>
            </p:spPr>
          </p:pic>
        </p:grpSp>
        <p:pic>
          <p:nvPicPr>
            <p:cNvPr id="30" name="Рисунок 29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8619" y="192327"/>
              <a:ext cx="459753" cy="459753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Объект 3">
            <a:extLst>
              <a:ext uri="{FF2B5EF4-FFF2-40B4-BE49-F238E27FC236}">
                <a16:creationId xmlns:a16="http://schemas.microsoft.com/office/drawing/2014/main" id="{3A54745A-2BB4-45CF-8109-D765C4BB29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9275" y="1997075"/>
            <a:ext cx="11115675" cy="4344988"/>
          </a:xfrm>
        </p:spPr>
        <p:txBody>
          <a:bodyPr>
            <a:noAutofit/>
          </a:bodyPr>
          <a:lstStyle/>
          <a:p>
            <a:pPr marL="0" indent="0" algn="just" defTabSz="622300">
              <a:spcBef>
                <a:spcPct val="0"/>
              </a:spcBef>
              <a:spcAft>
                <a:spcPct val="35000"/>
              </a:spcAft>
              <a:buFont typeface="Wingdings" pitchFamily="2" charset="2"/>
              <a:buChar char="q"/>
              <a:defRPr/>
            </a:pPr>
            <a:r>
              <a:rPr lang="ru-RU" altLang="ru-RU" sz="2000" b="1" dirty="0">
                <a:solidFill>
                  <a:schemeClr val="accent1">
                    <a:lumMod val="50000"/>
                  </a:schemeClr>
                </a:solidFill>
              </a:rPr>
              <a:t>текст</a:t>
            </a:r>
          </a:p>
          <a:p>
            <a:pPr marL="0" indent="0" algn="just" defTabSz="622300">
              <a:spcBef>
                <a:spcPct val="0"/>
              </a:spcBef>
              <a:spcAft>
                <a:spcPct val="35000"/>
              </a:spcAft>
              <a:buFont typeface="Wingdings" pitchFamily="2" charset="2"/>
              <a:buChar char="q"/>
              <a:defRPr/>
            </a:pPr>
            <a:r>
              <a:rPr lang="ru-RU" altLang="ru-RU" sz="2000" b="1" dirty="0">
                <a:solidFill>
                  <a:schemeClr val="accent1">
                    <a:lumMod val="50000"/>
                  </a:schemeClr>
                </a:solidFill>
              </a:rPr>
              <a:t>текст</a:t>
            </a:r>
          </a:p>
          <a:p>
            <a:pPr marL="0" indent="0" algn="just" defTabSz="622300">
              <a:spcBef>
                <a:spcPct val="0"/>
              </a:spcBef>
              <a:spcAft>
                <a:spcPct val="35000"/>
              </a:spcAft>
              <a:buFont typeface="Wingdings" pitchFamily="2" charset="2"/>
              <a:buChar char="q"/>
              <a:defRPr/>
            </a:pPr>
            <a:r>
              <a:rPr lang="ru-RU" altLang="ru-RU" sz="2000" b="1" dirty="0">
                <a:solidFill>
                  <a:schemeClr val="accent1">
                    <a:lumMod val="50000"/>
                  </a:schemeClr>
                </a:solidFill>
              </a:rPr>
              <a:t>Текст</a:t>
            </a:r>
          </a:p>
          <a:p>
            <a:pPr marL="0" indent="0" algn="just" defTabSz="622300">
              <a:spcBef>
                <a:spcPct val="0"/>
              </a:spcBef>
              <a:spcAft>
                <a:spcPct val="35000"/>
              </a:spcAft>
              <a:buFont typeface="Wingdings" pitchFamily="2" charset="2"/>
              <a:buChar char="q"/>
              <a:defRPr/>
            </a:pPr>
            <a:r>
              <a:rPr lang="ru-RU" altLang="ru-RU" sz="2000" b="1" dirty="0">
                <a:solidFill>
                  <a:schemeClr val="accent1">
                    <a:lumMod val="50000"/>
                  </a:schemeClr>
                </a:solidFill>
              </a:rPr>
              <a:t>Текст</a:t>
            </a:r>
          </a:p>
          <a:p>
            <a:pPr marL="0" indent="0" algn="just" defTabSz="622300">
              <a:spcBef>
                <a:spcPct val="0"/>
              </a:spcBef>
              <a:spcAft>
                <a:spcPct val="35000"/>
              </a:spcAft>
              <a:buFont typeface="Wingdings" pitchFamily="2" charset="2"/>
              <a:buChar char="q"/>
              <a:defRPr/>
            </a:pPr>
            <a:r>
              <a:rPr lang="ru-RU" altLang="ru-RU" sz="2000" b="1" dirty="0">
                <a:solidFill>
                  <a:schemeClr val="accent1">
                    <a:lumMod val="50000"/>
                  </a:schemeClr>
                </a:solidFill>
              </a:rPr>
              <a:t>Текст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151914-949A-42EF-9FA3-149FA6AE3B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0538" y="100394"/>
            <a:ext cx="999431" cy="553998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en-US" sz="1000" dirty="0"/>
              <a:t>Логотип учебного </a:t>
            </a:r>
            <a:r>
              <a:rPr lang="ru-RU" altLang="en-US" sz="1000" dirty="0" smtClean="0"/>
              <a:t>заведения</a:t>
            </a:r>
            <a:endParaRPr lang="ru-RU" altLang="en-US" sz="1000" dirty="0"/>
          </a:p>
        </p:txBody>
      </p:sp>
      <p:grpSp>
        <p:nvGrpSpPr>
          <p:cNvPr id="12" name="Группа 11"/>
          <p:cNvGrpSpPr/>
          <p:nvPr/>
        </p:nvGrpSpPr>
        <p:grpSpPr>
          <a:xfrm>
            <a:off x="288571" y="194639"/>
            <a:ext cx="3753557" cy="459753"/>
            <a:chOff x="288571" y="192327"/>
            <a:chExt cx="3753557" cy="459753"/>
          </a:xfrm>
        </p:grpSpPr>
        <p:grpSp>
          <p:nvGrpSpPr>
            <p:cNvPr id="13" name="Группа 12"/>
            <p:cNvGrpSpPr/>
            <p:nvPr/>
          </p:nvGrpSpPr>
          <p:grpSpPr>
            <a:xfrm>
              <a:off x="288571" y="219488"/>
              <a:ext cx="3753557" cy="405431"/>
              <a:chOff x="356805" y="248570"/>
              <a:chExt cx="8619062" cy="930965"/>
            </a:xfrm>
          </p:grpSpPr>
          <p:pic>
            <p:nvPicPr>
              <p:cNvPr id="15" name="Рисунок 3">
                <a:extLst>
                  <a:ext uri="{FF2B5EF4-FFF2-40B4-BE49-F238E27FC236}">
                    <a16:creationId xmlns:a16="http://schemas.microsoft.com/office/drawing/2014/main" id="{6FDC5757-A813-40AD-A078-4F9BA59EB3E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6805" y="248570"/>
                <a:ext cx="850559" cy="9309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6" name="Рисунок 15"/>
              <p:cNvPicPr>
                <a:picLocks noChangeAspect="1"/>
              </p:cNvPicPr>
              <p:nvPr/>
            </p:nvPicPr>
            <p:blipFill>
              <a:blip r:embed="rId3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532711" y="248570"/>
                <a:ext cx="1443156" cy="930965"/>
              </a:xfrm>
              <a:prstGeom prst="rect">
                <a:avLst/>
              </a:prstGeom>
            </p:spPr>
          </p:pic>
          <p:pic>
            <p:nvPicPr>
              <p:cNvPr id="17" name="Рисунок 16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567431" y="314052"/>
                <a:ext cx="3514285" cy="799999"/>
              </a:xfrm>
              <a:prstGeom prst="rect">
                <a:avLst/>
              </a:prstGeom>
            </p:spPr>
          </p:pic>
        </p:grpSp>
        <p:pic>
          <p:nvPicPr>
            <p:cNvPr id="14" name="Рисунок 13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8619" y="192327"/>
              <a:ext cx="459753" cy="459753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F0F17664-8E8D-4975-AD67-A7A2D353E498}"/>
              </a:ext>
            </a:extLst>
          </p:cNvPr>
          <p:cNvSpPr/>
          <p:nvPr/>
        </p:nvSpPr>
        <p:spPr>
          <a:xfrm>
            <a:off x="9213850" y="1690688"/>
            <a:ext cx="2706688" cy="1108075"/>
          </a:xfrm>
          <a:prstGeom prst="rect">
            <a:avLst/>
          </a:prstGeom>
          <a:solidFill>
            <a:schemeClr val="bg1"/>
          </a:solidFill>
          <a:ln w="381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85000"/>
              </a:lnSpc>
              <a:spcAft>
                <a:spcPts val="0"/>
              </a:spcAft>
              <a:defRPr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ТЕКСТ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F3C04787-54C0-4A35-A492-7496AF501C84}"/>
              </a:ext>
            </a:extLst>
          </p:cNvPr>
          <p:cNvSpPr/>
          <p:nvPr/>
        </p:nvSpPr>
        <p:spPr>
          <a:xfrm>
            <a:off x="9218613" y="4032250"/>
            <a:ext cx="2703512" cy="1008063"/>
          </a:xfrm>
          <a:prstGeom prst="rect">
            <a:avLst/>
          </a:prstGeom>
          <a:solidFill>
            <a:schemeClr val="bg1"/>
          </a:solidFill>
          <a:ln w="381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85000"/>
              </a:lnSpc>
              <a:spcAft>
                <a:spcPts val="0"/>
              </a:spcAft>
              <a:defRPr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ТЕКСТ</a:t>
            </a:r>
          </a:p>
          <a:p>
            <a:pPr algn="ctr" eaLnBrk="1" hangingPunct="1">
              <a:lnSpc>
                <a:spcPct val="85000"/>
              </a:lnSpc>
              <a:spcAft>
                <a:spcPts val="0"/>
              </a:spcAft>
              <a:defRPr/>
            </a:pPr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CA606C5C-B9BA-48F7-84BE-C6ED6CC41F52}"/>
              </a:ext>
            </a:extLst>
          </p:cNvPr>
          <p:cNvSpPr/>
          <p:nvPr/>
        </p:nvSpPr>
        <p:spPr>
          <a:xfrm>
            <a:off x="9213850" y="2914650"/>
            <a:ext cx="2703513" cy="1020763"/>
          </a:xfrm>
          <a:prstGeom prst="rect">
            <a:avLst/>
          </a:prstGeom>
          <a:solidFill>
            <a:schemeClr val="bg1"/>
          </a:solidFill>
          <a:ln w="381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85000"/>
              </a:lnSpc>
              <a:spcAft>
                <a:spcPts val="0"/>
              </a:spcAft>
              <a:defRPr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ТЕКСТ</a:t>
            </a:r>
          </a:p>
          <a:p>
            <a:pPr algn="ctr" eaLnBrk="1" hangingPunct="1">
              <a:lnSpc>
                <a:spcPct val="85000"/>
              </a:lnSpc>
              <a:spcAft>
                <a:spcPts val="0"/>
              </a:spcAft>
              <a:defRPr/>
            </a:pPr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6" name="Выноска: стрелка вниз 11">
            <a:extLst>
              <a:ext uri="{FF2B5EF4-FFF2-40B4-BE49-F238E27FC236}">
                <a16:creationId xmlns:a16="http://schemas.microsoft.com/office/drawing/2014/main" id="{ADFD7FD4-C9C5-4E2C-BCB2-133216F3FB28}"/>
              </a:ext>
            </a:extLst>
          </p:cNvPr>
          <p:cNvSpPr/>
          <p:nvPr/>
        </p:nvSpPr>
        <p:spPr>
          <a:xfrm>
            <a:off x="4313238" y="1922463"/>
            <a:ext cx="3770312" cy="1635125"/>
          </a:xfrm>
          <a:prstGeom prst="downArrowCallout">
            <a:avLst/>
          </a:prstGeom>
          <a:ln w="381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lnSpc>
                <a:spcPts val="2480"/>
              </a:lnSpc>
              <a:defRPr/>
            </a:pP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ТЕКСТ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7CCF4ABE-C047-486D-B852-995ECF87FAF7}"/>
              </a:ext>
            </a:extLst>
          </p:cNvPr>
          <p:cNvSpPr/>
          <p:nvPr/>
        </p:nvSpPr>
        <p:spPr>
          <a:xfrm>
            <a:off x="4300538" y="3621088"/>
            <a:ext cx="3770312" cy="140970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cs typeface="Arial" charset="0"/>
              </a:rPr>
              <a:t>ТЕКСТ</a:t>
            </a:r>
          </a:p>
        </p:txBody>
      </p:sp>
      <p:sp>
        <p:nvSpPr>
          <p:cNvPr id="20" name="Выноска: стрелка вверх 12">
            <a:extLst>
              <a:ext uri="{FF2B5EF4-FFF2-40B4-BE49-F238E27FC236}">
                <a16:creationId xmlns:a16="http://schemas.microsoft.com/office/drawing/2014/main" id="{68AF525C-2FCD-4F32-8010-E1CE39C9C80D}"/>
              </a:ext>
            </a:extLst>
          </p:cNvPr>
          <p:cNvSpPr/>
          <p:nvPr/>
        </p:nvSpPr>
        <p:spPr>
          <a:xfrm>
            <a:off x="4300538" y="5156200"/>
            <a:ext cx="3770312" cy="1589088"/>
          </a:xfrm>
          <a:prstGeom prst="upArrowCallout">
            <a:avLst/>
          </a:prstGeom>
          <a:ln w="381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lnSpc>
                <a:spcPts val="2480"/>
              </a:lnSpc>
              <a:defRPr/>
            </a:pP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ТЕКСТ</a:t>
            </a:r>
          </a:p>
        </p:txBody>
      </p:sp>
      <p:sp>
        <p:nvSpPr>
          <p:cNvPr id="22" name="Правая фигурная скобка 21">
            <a:extLst>
              <a:ext uri="{FF2B5EF4-FFF2-40B4-BE49-F238E27FC236}">
                <a16:creationId xmlns:a16="http://schemas.microsoft.com/office/drawing/2014/main" id="{C1D796DF-80E5-4845-97F3-9C79631C6447}"/>
              </a:ext>
            </a:extLst>
          </p:cNvPr>
          <p:cNvSpPr/>
          <p:nvPr/>
        </p:nvSpPr>
        <p:spPr>
          <a:xfrm>
            <a:off x="8296275" y="1690688"/>
            <a:ext cx="552450" cy="4852987"/>
          </a:xfrm>
          <a:prstGeom prst="rightBrace">
            <a:avLst>
              <a:gd name="adj1" fmla="val 39874"/>
              <a:gd name="adj2" fmla="val 50626"/>
            </a:avLst>
          </a:prstGeom>
          <a:ln w="381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dirty="0"/>
          </a:p>
        </p:txBody>
      </p:sp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id="{F9D59959-F148-460F-BE71-F6B6EEAA30F4}"/>
              </a:ext>
            </a:extLst>
          </p:cNvPr>
          <p:cNvSpPr/>
          <p:nvPr/>
        </p:nvSpPr>
        <p:spPr>
          <a:xfrm>
            <a:off x="454025" y="2006600"/>
            <a:ext cx="3422650" cy="395288"/>
          </a:xfrm>
          <a:prstGeom prst="rect">
            <a:avLst/>
          </a:prstGeom>
          <a:ln w="38100">
            <a:solidFill>
              <a:schemeClr val="accent3"/>
            </a:solidFill>
          </a:ln>
        </p:spPr>
        <p:txBody>
          <a:bodyPr>
            <a:spAutoFit/>
          </a:bodyPr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ТЕКСТ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D77032D0-3642-44C4-BB1C-DC141BDCA022}"/>
              </a:ext>
            </a:extLst>
          </p:cNvPr>
          <p:cNvSpPr/>
          <p:nvPr/>
        </p:nvSpPr>
        <p:spPr>
          <a:xfrm>
            <a:off x="454025" y="3332163"/>
            <a:ext cx="3422650" cy="395287"/>
          </a:xfrm>
          <a:prstGeom prst="rect">
            <a:avLst/>
          </a:prstGeom>
          <a:ln w="38100">
            <a:solidFill>
              <a:schemeClr val="accent3"/>
            </a:solidFill>
          </a:ln>
        </p:spPr>
        <p:txBody>
          <a:bodyPr>
            <a:spAutoFit/>
          </a:bodyPr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ТЕКСТ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B15EED61-1408-4BF4-98E6-B9DB88C1FE9A}"/>
              </a:ext>
            </a:extLst>
          </p:cNvPr>
          <p:cNvSpPr/>
          <p:nvPr/>
        </p:nvSpPr>
        <p:spPr>
          <a:xfrm>
            <a:off x="441325" y="4441825"/>
            <a:ext cx="3422650" cy="395288"/>
          </a:xfrm>
          <a:prstGeom prst="rect">
            <a:avLst/>
          </a:prstGeom>
          <a:ln w="38100">
            <a:solidFill>
              <a:schemeClr val="accent3"/>
            </a:solidFill>
          </a:ln>
        </p:spPr>
        <p:txBody>
          <a:bodyPr>
            <a:spAutoFit/>
          </a:bodyPr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ТЕКСТ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E4C04BAA-F341-4E8B-9E38-039FC1458150}"/>
              </a:ext>
            </a:extLst>
          </p:cNvPr>
          <p:cNvSpPr/>
          <p:nvPr/>
        </p:nvSpPr>
        <p:spPr>
          <a:xfrm>
            <a:off x="9232900" y="5156200"/>
            <a:ext cx="2701925" cy="1365250"/>
          </a:xfrm>
          <a:prstGeom prst="rect">
            <a:avLst/>
          </a:prstGeom>
          <a:solidFill>
            <a:schemeClr val="bg1"/>
          </a:solidFill>
          <a:ln w="381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85000"/>
              </a:lnSpc>
              <a:spcAft>
                <a:spcPts val="0"/>
              </a:spcAft>
              <a:defRPr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ТЕКСТ</a:t>
            </a:r>
          </a:p>
          <a:p>
            <a:pPr algn="ctr" eaLnBrk="1" hangingPunct="1">
              <a:lnSpc>
                <a:spcPct val="85000"/>
              </a:lnSpc>
              <a:spcAft>
                <a:spcPts val="0"/>
              </a:spcAft>
              <a:defRPr/>
            </a:pPr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8" name="TextBox 4">
            <a:extLst>
              <a:ext uri="{FF2B5EF4-FFF2-40B4-BE49-F238E27FC236}">
                <a16:creationId xmlns:a16="http://schemas.microsoft.com/office/drawing/2014/main" id="{F9151914-949A-42EF-9FA3-149FA6AE3B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0538" y="100394"/>
            <a:ext cx="999431" cy="553998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en-US" sz="1000" dirty="0"/>
              <a:t>Логотип учебного </a:t>
            </a:r>
            <a:r>
              <a:rPr lang="ru-RU" altLang="en-US" sz="1000" dirty="0" smtClean="0"/>
              <a:t>заведения</a:t>
            </a:r>
            <a:endParaRPr lang="ru-RU" altLang="en-US" sz="1000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288571" y="194639"/>
            <a:ext cx="3753557" cy="459753"/>
            <a:chOff x="288571" y="192327"/>
            <a:chExt cx="3753557" cy="459753"/>
          </a:xfrm>
        </p:grpSpPr>
        <p:grpSp>
          <p:nvGrpSpPr>
            <p:cNvPr id="29" name="Группа 28"/>
            <p:cNvGrpSpPr/>
            <p:nvPr/>
          </p:nvGrpSpPr>
          <p:grpSpPr>
            <a:xfrm>
              <a:off x="288571" y="219488"/>
              <a:ext cx="3753557" cy="405431"/>
              <a:chOff x="356805" y="248570"/>
              <a:chExt cx="8619062" cy="930965"/>
            </a:xfrm>
          </p:grpSpPr>
          <p:pic>
            <p:nvPicPr>
              <p:cNvPr id="30" name="Рисунок 3">
                <a:extLst>
                  <a:ext uri="{FF2B5EF4-FFF2-40B4-BE49-F238E27FC236}">
                    <a16:creationId xmlns:a16="http://schemas.microsoft.com/office/drawing/2014/main" id="{6FDC5757-A813-40AD-A078-4F9BA59EB3E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6805" y="248570"/>
                <a:ext cx="850559" cy="9309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" name="Рисунок 30"/>
              <p:cNvPicPr>
                <a:picLocks noChangeAspect="1"/>
              </p:cNvPicPr>
              <p:nvPr/>
            </p:nvPicPr>
            <p:blipFill>
              <a:blip r:embed="rId3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532711" y="248570"/>
                <a:ext cx="1443156" cy="930965"/>
              </a:xfrm>
              <a:prstGeom prst="rect">
                <a:avLst/>
              </a:prstGeom>
            </p:spPr>
          </p:pic>
          <p:pic>
            <p:nvPicPr>
              <p:cNvPr id="34" name="Рисунок 33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567431" y="314052"/>
                <a:ext cx="3514285" cy="799999"/>
              </a:xfrm>
              <a:prstGeom prst="rect">
                <a:avLst/>
              </a:prstGeom>
            </p:spPr>
          </p:pic>
        </p:grpSp>
        <p:pic>
          <p:nvPicPr>
            <p:cNvPr id="2" name="Рисунок 1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8619" y="192327"/>
              <a:ext cx="459753" cy="459753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6FD681B9-59D8-4618-8A7E-A24A56B96107}"/>
              </a:ext>
            </a:extLst>
          </p:cNvPr>
          <p:cNvSpPr/>
          <p:nvPr/>
        </p:nvSpPr>
        <p:spPr>
          <a:xfrm>
            <a:off x="9166225" y="1685925"/>
            <a:ext cx="2728913" cy="1135063"/>
          </a:xfrm>
          <a:prstGeom prst="rect">
            <a:avLst/>
          </a:prstGeom>
          <a:solidFill>
            <a:schemeClr val="bg1"/>
          </a:solidFill>
          <a:ln w="381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lvl="1" algn="ctr" eaLnBrk="1" hangingPunct="1">
              <a:defRPr/>
            </a:pP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</a:rPr>
              <a:t>ТЕКСТ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566DE939-A359-4730-8E88-27A7D8E3277C}"/>
              </a:ext>
            </a:extLst>
          </p:cNvPr>
          <p:cNvSpPr/>
          <p:nvPr/>
        </p:nvSpPr>
        <p:spPr>
          <a:xfrm>
            <a:off x="9197975" y="3338513"/>
            <a:ext cx="2692400" cy="2632075"/>
          </a:xfrm>
          <a:prstGeom prst="rect">
            <a:avLst/>
          </a:prstGeom>
          <a:solidFill>
            <a:schemeClr val="bg1"/>
          </a:solidFill>
          <a:ln w="381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lvl="1" algn="ctr" eaLnBrk="1" hangingPunct="1">
              <a:defRPr/>
            </a:pP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</a:rPr>
              <a:t>ТЕКСТ</a:t>
            </a:r>
          </a:p>
        </p:txBody>
      </p:sp>
      <p:sp>
        <p:nvSpPr>
          <p:cNvPr id="16" name="Выноска: стрелка вниз 11">
            <a:extLst>
              <a:ext uri="{FF2B5EF4-FFF2-40B4-BE49-F238E27FC236}">
                <a16:creationId xmlns:a16="http://schemas.microsoft.com/office/drawing/2014/main" id="{0A76D331-C989-4A24-BBBB-B9D2CC7BA414}"/>
              </a:ext>
            </a:extLst>
          </p:cNvPr>
          <p:cNvSpPr/>
          <p:nvPr/>
        </p:nvSpPr>
        <p:spPr>
          <a:xfrm>
            <a:off x="1322388" y="1500188"/>
            <a:ext cx="6199187" cy="1438275"/>
          </a:xfrm>
          <a:prstGeom prst="downArrowCallout">
            <a:avLst/>
          </a:prstGeom>
          <a:ln w="381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defTabSz="666750" eaLnBrk="1" hangingPunct="1">
              <a:lnSpc>
                <a:spcPts val="2480"/>
              </a:lnSpc>
              <a:defRPr/>
            </a:pP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ТЕКСТ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7BF5A538-FE82-429F-955E-28BD061EA4A4}"/>
              </a:ext>
            </a:extLst>
          </p:cNvPr>
          <p:cNvSpPr/>
          <p:nvPr/>
        </p:nvSpPr>
        <p:spPr>
          <a:xfrm>
            <a:off x="1636713" y="2938463"/>
            <a:ext cx="5570537" cy="14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cs typeface="Arial" charset="0"/>
              </a:rPr>
              <a:t>ТЕКСТ</a:t>
            </a:r>
          </a:p>
        </p:txBody>
      </p:sp>
      <p:sp>
        <p:nvSpPr>
          <p:cNvPr id="20" name="Выноска: стрелка вверх 12">
            <a:extLst>
              <a:ext uri="{FF2B5EF4-FFF2-40B4-BE49-F238E27FC236}">
                <a16:creationId xmlns:a16="http://schemas.microsoft.com/office/drawing/2014/main" id="{CC3EF46A-EC44-48F4-8A77-D6EB07E6E37C}"/>
              </a:ext>
            </a:extLst>
          </p:cNvPr>
          <p:cNvSpPr/>
          <p:nvPr/>
        </p:nvSpPr>
        <p:spPr>
          <a:xfrm>
            <a:off x="890588" y="4535488"/>
            <a:ext cx="6918325" cy="1912937"/>
          </a:xfrm>
          <a:prstGeom prst="upArrowCallout">
            <a:avLst/>
          </a:prstGeom>
          <a:ln w="381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defTabSz="666750" eaLnBrk="1" hangingPunct="1">
              <a:lnSpc>
                <a:spcPts val="2480"/>
              </a:lnSpc>
              <a:defRPr/>
            </a:pP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ТЕКСТ</a:t>
            </a:r>
          </a:p>
        </p:txBody>
      </p:sp>
      <p:sp>
        <p:nvSpPr>
          <p:cNvPr id="22" name="Правая фигурная скобка 21">
            <a:extLst>
              <a:ext uri="{FF2B5EF4-FFF2-40B4-BE49-F238E27FC236}">
                <a16:creationId xmlns:a16="http://schemas.microsoft.com/office/drawing/2014/main" id="{7E96C8E0-9405-46BB-BC01-014B72391645}"/>
              </a:ext>
            </a:extLst>
          </p:cNvPr>
          <p:cNvSpPr/>
          <p:nvPr/>
        </p:nvSpPr>
        <p:spPr>
          <a:xfrm>
            <a:off x="8339138" y="1266825"/>
            <a:ext cx="398462" cy="5299075"/>
          </a:xfrm>
          <a:prstGeom prst="rightBrace">
            <a:avLst>
              <a:gd name="adj1" fmla="val 69590"/>
              <a:gd name="adj2" fmla="val 50626"/>
            </a:avLst>
          </a:prstGeom>
          <a:ln w="381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dirty="0"/>
          </a:p>
        </p:txBody>
      </p:sp>
      <p:sp>
        <p:nvSpPr>
          <p:cNvPr id="40" name="TextBox 4">
            <a:extLst>
              <a:ext uri="{FF2B5EF4-FFF2-40B4-BE49-F238E27FC236}">
                <a16:creationId xmlns:a16="http://schemas.microsoft.com/office/drawing/2014/main" id="{F9151914-949A-42EF-9FA3-149FA6AE3B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0538" y="100394"/>
            <a:ext cx="999431" cy="553998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en-US" sz="1000" dirty="0"/>
              <a:t>Логотип учебного </a:t>
            </a:r>
            <a:r>
              <a:rPr lang="ru-RU" altLang="en-US" sz="1000" dirty="0" smtClean="0"/>
              <a:t>заведения</a:t>
            </a:r>
            <a:endParaRPr lang="ru-RU" altLang="en-US" sz="1000" dirty="0"/>
          </a:p>
        </p:txBody>
      </p:sp>
      <p:grpSp>
        <p:nvGrpSpPr>
          <p:cNvPr id="41" name="Группа 40"/>
          <p:cNvGrpSpPr/>
          <p:nvPr/>
        </p:nvGrpSpPr>
        <p:grpSpPr>
          <a:xfrm>
            <a:off x="288571" y="194639"/>
            <a:ext cx="3753557" cy="459753"/>
            <a:chOff x="288571" y="192327"/>
            <a:chExt cx="3753557" cy="459753"/>
          </a:xfrm>
        </p:grpSpPr>
        <p:grpSp>
          <p:nvGrpSpPr>
            <p:cNvPr id="42" name="Группа 41"/>
            <p:cNvGrpSpPr/>
            <p:nvPr/>
          </p:nvGrpSpPr>
          <p:grpSpPr>
            <a:xfrm>
              <a:off x="288571" y="219488"/>
              <a:ext cx="3753557" cy="405431"/>
              <a:chOff x="356805" y="248570"/>
              <a:chExt cx="8619062" cy="930965"/>
            </a:xfrm>
          </p:grpSpPr>
          <p:pic>
            <p:nvPicPr>
              <p:cNvPr id="44" name="Рисунок 3">
                <a:extLst>
                  <a:ext uri="{FF2B5EF4-FFF2-40B4-BE49-F238E27FC236}">
                    <a16:creationId xmlns:a16="http://schemas.microsoft.com/office/drawing/2014/main" id="{6FDC5757-A813-40AD-A078-4F9BA59EB3E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6805" y="248570"/>
                <a:ext cx="850559" cy="9309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5" name="Рисунок 44"/>
              <p:cNvPicPr>
                <a:picLocks noChangeAspect="1"/>
              </p:cNvPicPr>
              <p:nvPr/>
            </p:nvPicPr>
            <p:blipFill>
              <a:blip r:embed="rId3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532711" y="248570"/>
                <a:ext cx="1443156" cy="930965"/>
              </a:xfrm>
              <a:prstGeom prst="rect">
                <a:avLst/>
              </a:prstGeom>
            </p:spPr>
          </p:pic>
          <p:pic>
            <p:nvPicPr>
              <p:cNvPr id="46" name="Рисунок 45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567431" y="314052"/>
                <a:ext cx="3514285" cy="799999"/>
              </a:xfrm>
              <a:prstGeom prst="rect">
                <a:avLst/>
              </a:prstGeom>
            </p:spPr>
          </p:pic>
        </p:grpSp>
        <p:pic>
          <p:nvPicPr>
            <p:cNvPr id="43" name="Рисунок 42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8619" y="192327"/>
              <a:ext cx="459753" cy="459753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E8A864DD-8BA4-4DD1-A1A7-09821249D9F2}"/>
              </a:ext>
            </a:extLst>
          </p:cNvPr>
          <p:cNvSpPr/>
          <p:nvPr/>
        </p:nvSpPr>
        <p:spPr>
          <a:xfrm>
            <a:off x="9039225" y="1614488"/>
            <a:ext cx="2971800" cy="1339850"/>
          </a:xfrm>
          <a:prstGeom prst="rect">
            <a:avLst/>
          </a:prstGeom>
          <a:solidFill>
            <a:schemeClr val="bg1"/>
          </a:solidFill>
          <a:ln w="381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</a:rPr>
              <a:t>ТЕКСТ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03C5AB4D-4B8C-4A05-B99A-97DE2B1B0467}"/>
              </a:ext>
            </a:extLst>
          </p:cNvPr>
          <p:cNvSpPr/>
          <p:nvPr/>
        </p:nvSpPr>
        <p:spPr>
          <a:xfrm>
            <a:off x="9039225" y="3368675"/>
            <a:ext cx="2943225" cy="973138"/>
          </a:xfrm>
          <a:prstGeom prst="rect">
            <a:avLst/>
          </a:prstGeom>
          <a:solidFill>
            <a:schemeClr val="bg1"/>
          </a:solidFill>
          <a:ln w="381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115000"/>
              </a:lnSpc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</a:rPr>
              <a:t>ТЕКСТ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F40B6AA6-D68E-4E4D-B93E-34419723E0C1}"/>
              </a:ext>
            </a:extLst>
          </p:cNvPr>
          <p:cNvSpPr/>
          <p:nvPr/>
        </p:nvSpPr>
        <p:spPr>
          <a:xfrm>
            <a:off x="4667250" y="1901825"/>
            <a:ext cx="3497263" cy="1409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cs typeface="Arial" charset="0"/>
              </a:rPr>
              <a:t>текст</a:t>
            </a:r>
          </a:p>
        </p:txBody>
      </p:sp>
      <p:sp>
        <p:nvSpPr>
          <p:cNvPr id="22" name="Правая фигурная скобка 21">
            <a:extLst>
              <a:ext uri="{FF2B5EF4-FFF2-40B4-BE49-F238E27FC236}">
                <a16:creationId xmlns:a16="http://schemas.microsoft.com/office/drawing/2014/main" id="{974D27DC-E94F-4DD4-8264-7FEB2F1491CE}"/>
              </a:ext>
            </a:extLst>
          </p:cNvPr>
          <p:cNvSpPr/>
          <p:nvPr/>
        </p:nvSpPr>
        <p:spPr>
          <a:xfrm>
            <a:off x="8261350" y="1684338"/>
            <a:ext cx="458788" cy="2590800"/>
          </a:xfrm>
          <a:prstGeom prst="rightBrace">
            <a:avLst>
              <a:gd name="adj1" fmla="val 48718"/>
              <a:gd name="adj2" fmla="val 50626"/>
            </a:avLst>
          </a:prstGeom>
          <a:ln w="381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dirty="0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061C96BA-B3E6-4B90-98B0-F3358012C71D}"/>
              </a:ext>
            </a:extLst>
          </p:cNvPr>
          <p:cNvSpPr/>
          <p:nvPr/>
        </p:nvSpPr>
        <p:spPr>
          <a:xfrm>
            <a:off x="431800" y="4568825"/>
            <a:ext cx="3770313" cy="1409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2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anose="020B0604030504040204" pitchFamily="34" charset="0"/>
              </a:rPr>
              <a:t>ТЕКСТ</a:t>
            </a:r>
          </a:p>
        </p:txBody>
      </p:sp>
      <p:sp>
        <p:nvSpPr>
          <p:cNvPr id="14" name="Правая фигурная скобка 13">
            <a:extLst>
              <a:ext uri="{FF2B5EF4-FFF2-40B4-BE49-F238E27FC236}">
                <a16:creationId xmlns:a16="http://schemas.microsoft.com/office/drawing/2014/main" id="{CEE57021-E5F7-4851-9611-7FFC7F6DB70A}"/>
              </a:ext>
            </a:extLst>
          </p:cNvPr>
          <p:cNvSpPr/>
          <p:nvPr/>
        </p:nvSpPr>
        <p:spPr>
          <a:xfrm>
            <a:off x="4368800" y="4025900"/>
            <a:ext cx="385763" cy="2387600"/>
          </a:xfrm>
          <a:prstGeom prst="rightBrace">
            <a:avLst>
              <a:gd name="adj1" fmla="val 63374"/>
              <a:gd name="adj2" fmla="val 50626"/>
            </a:avLst>
          </a:prstGeom>
          <a:ln w="381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dirty="0"/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84BFB585-51DA-48AF-B9E0-828A43262BF5}"/>
              </a:ext>
            </a:extLst>
          </p:cNvPr>
          <p:cNvSpPr/>
          <p:nvPr/>
        </p:nvSpPr>
        <p:spPr>
          <a:xfrm>
            <a:off x="5019675" y="5446713"/>
            <a:ext cx="2943225" cy="868362"/>
          </a:xfrm>
          <a:prstGeom prst="rect">
            <a:avLst/>
          </a:prstGeom>
          <a:solidFill>
            <a:schemeClr val="bg1"/>
          </a:solidFill>
          <a:ln w="381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115000"/>
              </a:lnSpc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</a:rPr>
              <a:t>ТЕКСТ</a:t>
            </a: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9097EBEE-4451-415F-AB22-2905DA6E25D2}"/>
              </a:ext>
            </a:extLst>
          </p:cNvPr>
          <p:cNvSpPr/>
          <p:nvPr/>
        </p:nvSpPr>
        <p:spPr>
          <a:xfrm>
            <a:off x="5000625" y="4341813"/>
            <a:ext cx="2943225" cy="868362"/>
          </a:xfrm>
          <a:prstGeom prst="rect">
            <a:avLst/>
          </a:prstGeom>
          <a:solidFill>
            <a:schemeClr val="bg1"/>
          </a:solidFill>
          <a:ln w="381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115000"/>
              </a:lnSpc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</a:rPr>
              <a:t>ТЕКСТ</a:t>
            </a:r>
          </a:p>
        </p:txBody>
      </p:sp>
      <p:sp>
        <p:nvSpPr>
          <p:cNvPr id="15" name="TextBox 4">
            <a:extLst>
              <a:ext uri="{FF2B5EF4-FFF2-40B4-BE49-F238E27FC236}">
                <a16:creationId xmlns:a16="http://schemas.microsoft.com/office/drawing/2014/main" id="{F9151914-949A-42EF-9FA3-149FA6AE3B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0538" y="100394"/>
            <a:ext cx="999431" cy="553998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en-US" sz="1000" dirty="0"/>
              <a:t>Логотип учебного </a:t>
            </a:r>
            <a:r>
              <a:rPr lang="ru-RU" altLang="en-US" sz="1000" dirty="0" smtClean="0"/>
              <a:t>заведения</a:t>
            </a:r>
            <a:endParaRPr lang="ru-RU" altLang="en-US" sz="1000" dirty="0"/>
          </a:p>
        </p:txBody>
      </p:sp>
      <p:grpSp>
        <p:nvGrpSpPr>
          <p:cNvPr id="25" name="Группа 24"/>
          <p:cNvGrpSpPr/>
          <p:nvPr/>
        </p:nvGrpSpPr>
        <p:grpSpPr>
          <a:xfrm>
            <a:off x="288571" y="194639"/>
            <a:ext cx="3753557" cy="459753"/>
            <a:chOff x="288571" y="192327"/>
            <a:chExt cx="3753557" cy="459753"/>
          </a:xfrm>
        </p:grpSpPr>
        <p:grpSp>
          <p:nvGrpSpPr>
            <p:cNvPr id="26" name="Группа 25"/>
            <p:cNvGrpSpPr/>
            <p:nvPr/>
          </p:nvGrpSpPr>
          <p:grpSpPr>
            <a:xfrm>
              <a:off x="288571" y="219488"/>
              <a:ext cx="3753557" cy="405431"/>
              <a:chOff x="356805" y="248570"/>
              <a:chExt cx="8619062" cy="930965"/>
            </a:xfrm>
          </p:grpSpPr>
          <p:pic>
            <p:nvPicPr>
              <p:cNvPr id="28" name="Рисунок 3">
                <a:extLst>
                  <a:ext uri="{FF2B5EF4-FFF2-40B4-BE49-F238E27FC236}">
                    <a16:creationId xmlns:a16="http://schemas.microsoft.com/office/drawing/2014/main" id="{6FDC5757-A813-40AD-A078-4F9BA59EB3E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6805" y="248570"/>
                <a:ext cx="850559" cy="9309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9" name="Рисунок 28"/>
              <p:cNvPicPr>
                <a:picLocks noChangeAspect="1"/>
              </p:cNvPicPr>
              <p:nvPr/>
            </p:nvPicPr>
            <p:blipFill>
              <a:blip r:embed="rId3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532711" y="248570"/>
                <a:ext cx="1443156" cy="930965"/>
              </a:xfrm>
              <a:prstGeom prst="rect">
                <a:avLst/>
              </a:prstGeom>
            </p:spPr>
          </p:pic>
          <p:pic>
            <p:nvPicPr>
              <p:cNvPr id="30" name="Рисунок 29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567431" y="314052"/>
                <a:ext cx="3514285" cy="799999"/>
              </a:xfrm>
              <a:prstGeom prst="rect">
                <a:avLst/>
              </a:prstGeom>
            </p:spPr>
          </p:pic>
        </p:grpSp>
        <p:pic>
          <p:nvPicPr>
            <p:cNvPr id="27" name="Рисунок 26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8619" y="192327"/>
              <a:ext cx="459753" cy="459753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Схема 7">
            <a:extLst>
              <a:ext uri="{FF2B5EF4-FFF2-40B4-BE49-F238E27FC236}">
                <a16:creationId xmlns:a16="http://schemas.microsoft.com/office/drawing/2014/main" id="{F204E80B-7099-4B24-87A2-55E7047BE1F0}"/>
              </a:ext>
            </a:extLst>
          </p:cNvPr>
          <p:cNvGraphicFramePr/>
          <p:nvPr/>
        </p:nvGraphicFramePr>
        <p:xfrm>
          <a:off x="706860" y="1347537"/>
          <a:ext cx="10723139" cy="48968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F9151914-949A-42EF-9FA3-149FA6AE3B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0538" y="100394"/>
            <a:ext cx="999431" cy="553998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en-US" sz="1000" dirty="0"/>
              <a:t>Логотип учебного </a:t>
            </a:r>
            <a:r>
              <a:rPr lang="ru-RU" altLang="en-US" sz="1000" dirty="0" smtClean="0"/>
              <a:t>заведения</a:t>
            </a:r>
            <a:endParaRPr lang="ru-RU" altLang="en-US" sz="1000" dirty="0"/>
          </a:p>
        </p:txBody>
      </p:sp>
      <p:grpSp>
        <p:nvGrpSpPr>
          <p:cNvPr id="13" name="Группа 12"/>
          <p:cNvGrpSpPr/>
          <p:nvPr/>
        </p:nvGrpSpPr>
        <p:grpSpPr>
          <a:xfrm>
            <a:off x="288571" y="194639"/>
            <a:ext cx="3753557" cy="459753"/>
            <a:chOff x="288571" y="192327"/>
            <a:chExt cx="3753557" cy="459753"/>
          </a:xfrm>
        </p:grpSpPr>
        <p:grpSp>
          <p:nvGrpSpPr>
            <p:cNvPr id="14" name="Группа 13"/>
            <p:cNvGrpSpPr/>
            <p:nvPr/>
          </p:nvGrpSpPr>
          <p:grpSpPr>
            <a:xfrm>
              <a:off x="288571" y="219488"/>
              <a:ext cx="3753557" cy="405431"/>
              <a:chOff x="356805" y="248570"/>
              <a:chExt cx="8619062" cy="930965"/>
            </a:xfrm>
          </p:grpSpPr>
          <p:pic>
            <p:nvPicPr>
              <p:cNvPr id="16" name="Рисунок 3">
                <a:extLst>
                  <a:ext uri="{FF2B5EF4-FFF2-40B4-BE49-F238E27FC236}">
                    <a16:creationId xmlns:a16="http://schemas.microsoft.com/office/drawing/2014/main" id="{6FDC5757-A813-40AD-A078-4F9BA59EB3E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6805" y="248570"/>
                <a:ext cx="850559" cy="9309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7" name="Рисунок 16"/>
              <p:cNvPicPr>
                <a:picLocks noChangeAspect="1"/>
              </p:cNvPicPr>
              <p:nvPr/>
            </p:nvPicPr>
            <p:blipFill>
              <a:blip r:embed="rId8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532711" y="248570"/>
                <a:ext cx="1443156" cy="930965"/>
              </a:xfrm>
              <a:prstGeom prst="rect">
                <a:avLst/>
              </a:prstGeom>
            </p:spPr>
          </p:pic>
          <p:pic>
            <p:nvPicPr>
              <p:cNvPr id="18" name="Рисунок 17"/>
              <p:cNvPicPr>
                <a:picLocks noChangeAspect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567431" y="314052"/>
                <a:ext cx="3514285" cy="799999"/>
              </a:xfrm>
              <a:prstGeom prst="rect">
                <a:avLst/>
              </a:prstGeom>
            </p:spPr>
          </p:pic>
        </p:grpSp>
        <p:pic>
          <p:nvPicPr>
            <p:cNvPr id="15" name="Рисунок 14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8619" y="192327"/>
              <a:ext cx="459753" cy="459753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>
            <a:extLst>
              <a:ext uri="{FF2B5EF4-FFF2-40B4-BE49-F238E27FC236}">
                <a16:creationId xmlns:a16="http://schemas.microsoft.com/office/drawing/2014/main" id="{48620CCC-D804-43B6-A0F7-8F51B3A8E108}"/>
              </a:ext>
            </a:extLst>
          </p:cNvPr>
          <p:cNvSpPr/>
          <p:nvPr/>
        </p:nvSpPr>
        <p:spPr>
          <a:xfrm>
            <a:off x="381000" y="1520825"/>
            <a:ext cx="5559425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ТЕКСТ</a:t>
            </a:r>
          </a:p>
        </p:txBody>
      </p:sp>
      <p:sp>
        <p:nvSpPr>
          <p:cNvPr id="7" name="Скругленный прямоугольник 6">
            <a:extLst>
              <a:ext uri="{FF2B5EF4-FFF2-40B4-BE49-F238E27FC236}">
                <a16:creationId xmlns:a16="http://schemas.microsoft.com/office/drawing/2014/main" id="{03C9B9B7-80EA-4AE2-A8C6-B601E8950CFA}"/>
              </a:ext>
            </a:extLst>
          </p:cNvPr>
          <p:cNvSpPr/>
          <p:nvPr/>
        </p:nvSpPr>
        <p:spPr>
          <a:xfrm>
            <a:off x="6675438" y="1503363"/>
            <a:ext cx="5075237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ТЕКСТ</a:t>
            </a:r>
          </a:p>
        </p:txBody>
      </p:sp>
      <p:sp>
        <p:nvSpPr>
          <p:cNvPr id="47" name="Скругленный прямоугольник 7">
            <a:extLst>
              <a:ext uri="{FF2B5EF4-FFF2-40B4-BE49-F238E27FC236}">
                <a16:creationId xmlns:a16="http://schemas.microsoft.com/office/drawing/2014/main" id="{63304E97-7D02-4D69-8E69-1A5D3445EB6D}"/>
              </a:ext>
            </a:extLst>
          </p:cNvPr>
          <p:cNvSpPr/>
          <p:nvPr/>
        </p:nvSpPr>
        <p:spPr bwMode="auto">
          <a:xfrm>
            <a:off x="241300" y="3365500"/>
            <a:ext cx="2063750" cy="1655763"/>
          </a:xfrm>
          <a:prstGeom prst="roundRect">
            <a:avLst/>
          </a:prstGeom>
          <a:ln w="38100">
            <a:solidFill>
              <a:schemeClr val="accent3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9050" tIns="19050" rIns="19050" bIns="19050" spcCol="1270" anchor="ctr"/>
          <a:lstStyle/>
          <a:p>
            <a:pPr algn="ctr" defTabSz="666750" eaLnBrk="1" hangingPunct="1">
              <a:lnSpc>
                <a:spcPct val="85000"/>
              </a:lnSpc>
              <a:spcAft>
                <a:spcPts val="0"/>
              </a:spcAft>
              <a:defRPr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ТЕКСТ</a:t>
            </a:r>
          </a:p>
        </p:txBody>
      </p:sp>
      <p:sp>
        <p:nvSpPr>
          <p:cNvPr id="45" name="Скругленный прямоугольник 10">
            <a:extLst>
              <a:ext uri="{FF2B5EF4-FFF2-40B4-BE49-F238E27FC236}">
                <a16:creationId xmlns:a16="http://schemas.microsoft.com/office/drawing/2014/main" id="{2BE4B462-B925-4389-97F6-942BEA760302}"/>
              </a:ext>
            </a:extLst>
          </p:cNvPr>
          <p:cNvSpPr/>
          <p:nvPr/>
        </p:nvSpPr>
        <p:spPr bwMode="auto">
          <a:xfrm>
            <a:off x="2389188" y="3346450"/>
            <a:ext cx="2017712" cy="1655763"/>
          </a:xfrm>
          <a:prstGeom prst="roundRect">
            <a:avLst/>
          </a:prstGeom>
          <a:ln w="38100">
            <a:solidFill>
              <a:schemeClr val="accent3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9050" tIns="19050" rIns="19050" bIns="19050" spcCol="1270" anchor="ctr"/>
          <a:lstStyle/>
          <a:p>
            <a:pPr algn="ctr" defTabSz="666750" eaLnBrk="1" hangingPunct="1">
              <a:lnSpc>
                <a:spcPct val="85000"/>
              </a:lnSpc>
              <a:spcAft>
                <a:spcPts val="0"/>
              </a:spcAft>
              <a:defRPr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ТЕКСТ</a:t>
            </a:r>
          </a:p>
        </p:txBody>
      </p:sp>
      <p:sp>
        <p:nvSpPr>
          <p:cNvPr id="43" name="Скругленный прямоугольник 13">
            <a:extLst>
              <a:ext uri="{FF2B5EF4-FFF2-40B4-BE49-F238E27FC236}">
                <a16:creationId xmlns:a16="http://schemas.microsoft.com/office/drawing/2014/main" id="{E8832F95-F0C4-4D66-BEFF-CDC07A6BDDF3}"/>
              </a:ext>
            </a:extLst>
          </p:cNvPr>
          <p:cNvSpPr/>
          <p:nvPr/>
        </p:nvSpPr>
        <p:spPr bwMode="auto">
          <a:xfrm>
            <a:off x="344488" y="5384800"/>
            <a:ext cx="5738812" cy="690563"/>
          </a:xfrm>
          <a:prstGeom prst="roundRect">
            <a:avLst/>
          </a:prstGeom>
          <a:ln w="38100">
            <a:solidFill>
              <a:schemeClr val="accent3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9050" tIns="19050" rIns="19050" bIns="19050" spcCol="1270" anchor="ctr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ТЕКСТ</a:t>
            </a:r>
          </a:p>
        </p:txBody>
      </p:sp>
      <p:sp>
        <p:nvSpPr>
          <p:cNvPr id="41" name="Скругленный прямоугольник 16">
            <a:extLst>
              <a:ext uri="{FF2B5EF4-FFF2-40B4-BE49-F238E27FC236}">
                <a16:creationId xmlns:a16="http://schemas.microsoft.com/office/drawing/2014/main" id="{751956A7-7B76-4B0F-9319-E0C38D0F5A13}"/>
              </a:ext>
            </a:extLst>
          </p:cNvPr>
          <p:cNvSpPr/>
          <p:nvPr/>
        </p:nvSpPr>
        <p:spPr bwMode="auto">
          <a:xfrm>
            <a:off x="4471988" y="3352800"/>
            <a:ext cx="1649412" cy="1655763"/>
          </a:xfrm>
          <a:prstGeom prst="roundRect">
            <a:avLst/>
          </a:prstGeom>
          <a:ln w="38100">
            <a:solidFill>
              <a:schemeClr val="accent3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9050" tIns="19050" rIns="19050" bIns="19050" spcCol="1270" anchor="ctr"/>
          <a:lstStyle/>
          <a:p>
            <a:pPr algn="ctr" defTabSz="666750" eaLnBrk="1" hangingPunct="1">
              <a:lnSpc>
                <a:spcPct val="85000"/>
              </a:lnSpc>
              <a:spcAft>
                <a:spcPts val="0"/>
              </a:spcAft>
              <a:defRPr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ТЕКСТ</a:t>
            </a:r>
          </a:p>
        </p:txBody>
      </p:sp>
      <p:sp>
        <p:nvSpPr>
          <p:cNvPr id="37" name="Скругленный прямоугольник 21">
            <a:extLst>
              <a:ext uri="{FF2B5EF4-FFF2-40B4-BE49-F238E27FC236}">
                <a16:creationId xmlns:a16="http://schemas.microsoft.com/office/drawing/2014/main" id="{E28E2B9A-C9DA-4FAD-88A1-F9285851CFB7}"/>
              </a:ext>
            </a:extLst>
          </p:cNvPr>
          <p:cNvSpPr/>
          <p:nvPr/>
        </p:nvSpPr>
        <p:spPr bwMode="auto">
          <a:xfrm>
            <a:off x="6718300" y="3286125"/>
            <a:ext cx="5040313" cy="752475"/>
          </a:xfrm>
          <a:prstGeom prst="roundRect">
            <a:avLst/>
          </a:prstGeom>
          <a:ln w="38100">
            <a:solidFill>
              <a:schemeClr val="accent3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9050" tIns="19050" rIns="19050" bIns="19050" spcCol="1270" anchor="ctr"/>
          <a:lstStyle/>
          <a:p>
            <a:pPr algn="ctr" defTabSz="666750" eaLnBrk="1" hangingPunct="1">
              <a:lnSpc>
                <a:spcPct val="85000"/>
              </a:lnSpc>
              <a:spcAft>
                <a:spcPct val="35000"/>
              </a:spcAft>
              <a:defRPr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ТЕКСТ</a:t>
            </a:r>
          </a:p>
        </p:txBody>
      </p:sp>
      <p:sp>
        <p:nvSpPr>
          <p:cNvPr id="35" name="Скругленный прямоугольник 24">
            <a:extLst>
              <a:ext uri="{FF2B5EF4-FFF2-40B4-BE49-F238E27FC236}">
                <a16:creationId xmlns:a16="http://schemas.microsoft.com/office/drawing/2014/main" id="{3ADA3B0E-82BD-4F63-9362-CF0D77BC2DF3}"/>
              </a:ext>
            </a:extLst>
          </p:cNvPr>
          <p:cNvSpPr/>
          <p:nvPr/>
        </p:nvSpPr>
        <p:spPr bwMode="auto">
          <a:xfrm>
            <a:off x="6629400" y="4324350"/>
            <a:ext cx="1822450" cy="1295400"/>
          </a:xfrm>
          <a:prstGeom prst="roundRect">
            <a:avLst/>
          </a:prstGeom>
          <a:ln w="38100">
            <a:solidFill>
              <a:schemeClr val="accent3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9050" tIns="19050" rIns="19050" bIns="19050" spcCol="1270" anchor="ctr"/>
          <a:lstStyle/>
          <a:p>
            <a:pPr algn="ctr" defTabSz="666750" eaLnBrk="1" hangingPunct="1">
              <a:lnSpc>
                <a:spcPct val="85000"/>
              </a:lnSpc>
              <a:spcAft>
                <a:spcPts val="0"/>
              </a:spcAft>
              <a:defRPr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ТЕКСТ</a:t>
            </a:r>
          </a:p>
        </p:txBody>
      </p:sp>
      <p:sp>
        <p:nvSpPr>
          <p:cNvPr id="33" name="Скругленный прямоугольник 27">
            <a:extLst>
              <a:ext uri="{FF2B5EF4-FFF2-40B4-BE49-F238E27FC236}">
                <a16:creationId xmlns:a16="http://schemas.microsoft.com/office/drawing/2014/main" id="{51F5C85B-BE3A-44B7-A53C-7A9FD765EDFE}"/>
              </a:ext>
            </a:extLst>
          </p:cNvPr>
          <p:cNvSpPr/>
          <p:nvPr/>
        </p:nvSpPr>
        <p:spPr bwMode="auto">
          <a:xfrm>
            <a:off x="8535988" y="4332288"/>
            <a:ext cx="1655762" cy="1295400"/>
          </a:xfrm>
          <a:prstGeom prst="roundRect">
            <a:avLst/>
          </a:prstGeom>
          <a:ln w="38100">
            <a:solidFill>
              <a:schemeClr val="accent3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9050" tIns="19050" rIns="19050" bIns="19050" spcCol="1270" anchor="ctr"/>
          <a:lstStyle/>
          <a:p>
            <a:pPr algn="ctr" defTabSz="666750" eaLnBrk="1" hangingPunct="1">
              <a:lnSpc>
                <a:spcPct val="85000"/>
              </a:lnSpc>
              <a:spcAft>
                <a:spcPts val="0"/>
              </a:spcAft>
              <a:defRPr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ТЕКСТ</a:t>
            </a:r>
          </a:p>
        </p:txBody>
      </p:sp>
      <p:sp>
        <p:nvSpPr>
          <p:cNvPr id="31" name="Скругленный прямоугольник 30">
            <a:extLst>
              <a:ext uri="{FF2B5EF4-FFF2-40B4-BE49-F238E27FC236}">
                <a16:creationId xmlns:a16="http://schemas.microsoft.com/office/drawing/2014/main" id="{3FD7A9FE-DEEB-47EC-BF0A-19E5A0F992C4}"/>
              </a:ext>
            </a:extLst>
          </p:cNvPr>
          <p:cNvSpPr/>
          <p:nvPr/>
        </p:nvSpPr>
        <p:spPr bwMode="auto">
          <a:xfrm>
            <a:off x="10301288" y="4330700"/>
            <a:ext cx="1655762" cy="1295400"/>
          </a:xfrm>
          <a:prstGeom prst="roundRect">
            <a:avLst/>
          </a:prstGeom>
          <a:ln w="38100">
            <a:solidFill>
              <a:schemeClr val="accent3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9050" tIns="19050" rIns="19050" bIns="19050" spcCol="1270" anchor="ctr"/>
          <a:lstStyle/>
          <a:p>
            <a:pPr algn="ctr" defTabSz="666750" eaLnBrk="1" hangingPunct="1">
              <a:lnSpc>
                <a:spcPct val="85000"/>
              </a:lnSpc>
              <a:spcAft>
                <a:spcPts val="0"/>
              </a:spcAft>
              <a:defRPr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ТЕКСТ</a:t>
            </a:r>
          </a:p>
        </p:txBody>
      </p:sp>
      <p:sp>
        <p:nvSpPr>
          <p:cNvPr id="29" name="Скругленный прямоугольник 33">
            <a:extLst>
              <a:ext uri="{FF2B5EF4-FFF2-40B4-BE49-F238E27FC236}">
                <a16:creationId xmlns:a16="http://schemas.microsoft.com/office/drawing/2014/main" id="{F44B55D0-E46F-4275-8CCA-8201BB3E3DBB}"/>
              </a:ext>
            </a:extLst>
          </p:cNvPr>
          <p:cNvSpPr/>
          <p:nvPr/>
        </p:nvSpPr>
        <p:spPr bwMode="auto">
          <a:xfrm>
            <a:off x="6732588" y="5892800"/>
            <a:ext cx="5040312" cy="590550"/>
          </a:xfrm>
          <a:prstGeom prst="roundRect">
            <a:avLst/>
          </a:prstGeom>
          <a:ln w="38100">
            <a:solidFill>
              <a:schemeClr val="accent3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9050" tIns="19050" rIns="19050" bIns="19050" spcCol="1270" anchor="ctr"/>
          <a:lstStyle/>
          <a:p>
            <a:pPr algn="ctr" defTabSz="666750" eaLnBrk="1" hangingPunct="1">
              <a:lnSpc>
                <a:spcPct val="85000"/>
              </a:lnSpc>
              <a:spcAft>
                <a:spcPct val="35000"/>
              </a:spcAft>
              <a:defRPr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ТЕКСТ</a:t>
            </a:r>
          </a:p>
        </p:txBody>
      </p:sp>
      <p:sp>
        <p:nvSpPr>
          <p:cNvPr id="15" name="TextBox 4">
            <a:extLst>
              <a:ext uri="{FF2B5EF4-FFF2-40B4-BE49-F238E27FC236}">
                <a16:creationId xmlns:a16="http://schemas.microsoft.com/office/drawing/2014/main" id="{F9151914-949A-42EF-9FA3-149FA6AE3B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0538" y="100394"/>
            <a:ext cx="999431" cy="553998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en-US" sz="1000" dirty="0"/>
              <a:t>Логотип учебного </a:t>
            </a:r>
            <a:r>
              <a:rPr lang="ru-RU" altLang="en-US" sz="1000" dirty="0" smtClean="0"/>
              <a:t>заведения</a:t>
            </a:r>
            <a:endParaRPr lang="ru-RU" altLang="en-US" sz="1000" dirty="0"/>
          </a:p>
        </p:txBody>
      </p:sp>
      <p:grpSp>
        <p:nvGrpSpPr>
          <p:cNvPr id="22" name="Группа 21"/>
          <p:cNvGrpSpPr/>
          <p:nvPr/>
        </p:nvGrpSpPr>
        <p:grpSpPr>
          <a:xfrm>
            <a:off x="288571" y="194639"/>
            <a:ext cx="3753557" cy="459753"/>
            <a:chOff x="288571" y="192327"/>
            <a:chExt cx="3753557" cy="459753"/>
          </a:xfrm>
        </p:grpSpPr>
        <p:grpSp>
          <p:nvGrpSpPr>
            <p:cNvPr id="23" name="Группа 22"/>
            <p:cNvGrpSpPr/>
            <p:nvPr/>
          </p:nvGrpSpPr>
          <p:grpSpPr>
            <a:xfrm>
              <a:off x="288571" y="219488"/>
              <a:ext cx="3753557" cy="405431"/>
              <a:chOff x="356805" y="248570"/>
              <a:chExt cx="8619062" cy="930965"/>
            </a:xfrm>
          </p:grpSpPr>
          <p:pic>
            <p:nvPicPr>
              <p:cNvPr id="25" name="Рисунок 3">
                <a:extLst>
                  <a:ext uri="{FF2B5EF4-FFF2-40B4-BE49-F238E27FC236}">
                    <a16:creationId xmlns:a16="http://schemas.microsoft.com/office/drawing/2014/main" id="{6FDC5757-A813-40AD-A078-4F9BA59EB3E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6805" y="248570"/>
                <a:ext cx="850559" cy="9309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6" name="Рисунок 25"/>
              <p:cNvPicPr>
                <a:picLocks noChangeAspect="1"/>
              </p:cNvPicPr>
              <p:nvPr/>
            </p:nvPicPr>
            <p:blipFill>
              <a:blip r:embed="rId3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532711" y="248570"/>
                <a:ext cx="1443156" cy="930965"/>
              </a:xfrm>
              <a:prstGeom prst="rect">
                <a:avLst/>
              </a:prstGeom>
            </p:spPr>
          </p:pic>
          <p:pic>
            <p:nvPicPr>
              <p:cNvPr id="27" name="Рисунок 26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567431" y="314052"/>
                <a:ext cx="3514285" cy="799999"/>
              </a:xfrm>
              <a:prstGeom prst="rect">
                <a:avLst/>
              </a:prstGeom>
            </p:spPr>
          </p:pic>
        </p:grpSp>
        <p:pic>
          <p:nvPicPr>
            <p:cNvPr id="24" name="Рисунок 23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8619" y="192327"/>
              <a:ext cx="459753" cy="459753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Скругленный прямоугольник 34">
            <a:extLst>
              <a:ext uri="{FF2B5EF4-FFF2-40B4-BE49-F238E27FC236}">
                <a16:creationId xmlns:a16="http://schemas.microsoft.com/office/drawing/2014/main" id="{B379DBD8-799E-4CAE-BD5D-76D569FBF2F4}"/>
              </a:ext>
            </a:extLst>
          </p:cNvPr>
          <p:cNvSpPr/>
          <p:nvPr/>
        </p:nvSpPr>
        <p:spPr>
          <a:xfrm>
            <a:off x="4351338" y="3138488"/>
            <a:ext cx="3489325" cy="1001712"/>
          </a:xfrm>
          <a:prstGeom prst="roundRect">
            <a:avLst>
              <a:gd name="adj" fmla="val 10000"/>
            </a:avLst>
          </a:prstGeom>
          <a:ln w="38100">
            <a:solidFill>
              <a:schemeClr val="accent3"/>
            </a:solidFill>
          </a:ln>
        </p:spPr>
        <p:style>
          <a:lnRef idx="2">
            <a:scrgbClr r="0" g="0" b="0"/>
          </a:lnRef>
          <a:fillRef idx="1">
            <a:schemeClr val="l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ТЕКСТ</a:t>
            </a:r>
          </a:p>
        </p:txBody>
      </p:sp>
      <p:sp>
        <p:nvSpPr>
          <p:cNvPr id="33" name="Скругленный прямоугольник 32">
            <a:extLst>
              <a:ext uri="{FF2B5EF4-FFF2-40B4-BE49-F238E27FC236}">
                <a16:creationId xmlns:a16="http://schemas.microsoft.com/office/drawing/2014/main" id="{46AAA10B-4A12-43B3-9A2A-010BAD958BCD}"/>
              </a:ext>
            </a:extLst>
          </p:cNvPr>
          <p:cNvSpPr/>
          <p:nvPr/>
        </p:nvSpPr>
        <p:spPr>
          <a:xfrm>
            <a:off x="4351338" y="4545013"/>
            <a:ext cx="3489325" cy="873125"/>
          </a:xfrm>
          <a:prstGeom prst="roundRect">
            <a:avLst>
              <a:gd name="adj" fmla="val 10000"/>
            </a:avLst>
          </a:prstGeom>
          <a:ln w="38100">
            <a:solidFill>
              <a:schemeClr val="accent3"/>
            </a:solidFill>
          </a:ln>
        </p:spPr>
        <p:style>
          <a:lnRef idx="2">
            <a:scrgbClr r="0" g="0" b="0"/>
          </a:lnRef>
          <a:fillRef idx="1">
            <a:schemeClr val="l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defTabSz="666750" eaLnBrk="1" hangingPunct="1">
              <a:lnSpc>
                <a:spcPct val="80000"/>
              </a:lnSpc>
              <a:defRPr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ТЕКСТ</a:t>
            </a:r>
          </a:p>
        </p:txBody>
      </p:sp>
      <p:sp>
        <p:nvSpPr>
          <p:cNvPr id="29" name="Скругленный прямоугольник 28">
            <a:extLst>
              <a:ext uri="{FF2B5EF4-FFF2-40B4-BE49-F238E27FC236}">
                <a16:creationId xmlns:a16="http://schemas.microsoft.com/office/drawing/2014/main" id="{983455DD-5C87-4520-B2AC-3460BA554778}"/>
              </a:ext>
            </a:extLst>
          </p:cNvPr>
          <p:cNvSpPr/>
          <p:nvPr/>
        </p:nvSpPr>
        <p:spPr>
          <a:xfrm>
            <a:off x="8329613" y="3163888"/>
            <a:ext cx="3489325" cy="633412"/>
          </a:xfrm>
          <a:prstGeom prst="roundRect">
            <a:avLst>
              <a:gd name="adj" fmla="val 10000"/>
            </a:avLst>
          </a:prstGeom>
          <a:ln w="38100">
            <a:solidFill>
              <a:schemeClr val="accent3"/>
            </a:solidFill>
          </a:ln>
        </p:spPr>
        <p:style>
          <a:lnRef idx="2">
            <a:scrgbClr r="0" g="0" b="0"/>
          </a:lnRef>
          <a:fillRef idx="1">
            <a:schemeClr val="l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ТЕКСТ</a:t>
            </a:r>
          </a:p>
        </p:txBody>
      </p:sp>
      <p:sp>
        <p:nvSpPr>
          <p:cNvPr id="27" name="Скругленный прямоугольник 26">
            <a:extLst>
              <a:ext uri="{FF2B5EF4-FFF2-40B4-BE49-F238E27FC236}">
                <a16:creationId xmlns:a16="http://schemas.microsoft.com/office/drawing/2014/main" id="{2F9876B9-69E6-42A7-A20B-F7D941776640}"/>
              </a:ext>
            </a:extLst>
          </p:cNvPr>
          <p:cNvSpPr/>
          <p:nvPr/>
        </p:nvSpPr>
        <p:spPr>
          <a:xfrm>
            <a:off x="8329613" y="4292600"/>
            <a:ext cx="3489325" cy="622300"/>
          </a:xfrm>
          <a:prstGeom prst="roundRect">
            <a:avLst>
              <a:gd name="adj" fmla="val 10000"/>
            </a:avLst>
          </a:prstGeom>
          <a:ln w="38100">
            <a:solidFill>
              <a:schemeClr val="accent3"/>
            </a:solidFill>
          </a:ln>
        </p:spPr>
        <p:style>
          <a:lnRef idx="2">
            <a:scrgbClr r="0" g="0" b="0"/>
          </a:lnRef>
          <a:fillRef idx="1">
            <a:schemeClr val="l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ТЕКСТ</a:t>
            </a:r>
          </a:p>
        </p:txBody>
      </p:sp>
      <p:sp>
        <p:nvSpPr>
          <p:cNvPr id="25" name="Скругленный прямоугольник 24">
            <a:extLst>
              <a:ext uri="{FF2B5EF4-FFF2-40B4-BE49-F238E27FC236}">
                <a16:creationId xmlns:a16="http://schemas.microsoft.com/office/drawing/2014/main" id="{0AAFE418-41B6-49FC-9BC4-BE283E9FF81D}"/>
              </a:ext>
            </a:extLst>
          </p:cNvPr>
          <p:cNvSpPr/>
          <p:nvPr/>
        </p:nvSpPr>
        <p:spPr>
          <a:xfrm>
            <a:off x="8329613" y="5405438"/>
            <a:ext cx="3489325" cy="728662"/>
          </a:xfrm>
          <a:prstGeom prst="roundRect">
            <a:avLst>
              <a:gd name="adj" fmla="val 10000"/>
            </a:avLst>
          </a:prstGeom>
          <a:ln w="38100">
            <a:solidFill>
              <a:schemeClr val="accent3"/>
            </a:solidFill>
          </a:ln>
        </p:spPr>
        <p:style>
          <a:lnRef idx="2">
            <a:scrgbClr r="0" g="0" b="0"/>
          </a:lnRef>
          <a:fillRef idx="1">
            <a:schemeClr val="l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ТЕКСТ</a:t>
            </a:r>
          </a:p>
        </p:txBody>
      </p:sp>
      <p:sp>
        <p:nvSpPr>
          <p:cNvPr id="88" name="Скругленный прямоугольник 87">
            <a:extLst>
              <a:ext uri="{FF2B5EF4-FFF2-40B4-BE49-F238E27FC236}">
                <a16:creationId xmlns:a16="http://schemas.microsoft.com/office/drawing/2014/main" id="{904FCEAA-DDEF-4F7F-B05A-BED8A27B303A}"/>
              </a:ext>
            </a:extLst>
          </p:cNvPr>
          <p:cNvSpPr/>
          <p:nvPr/>
        </p:nvSpPr>
        <p:spPr>
          <a:xfrm>
            <a:off x="420688" y="1443038"/>
            <a:ext cx="3502025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ТЕКСТ</a:t>
            </a:r>
          </a:p>
        </p:txBody>
      </p:sp>
      <p:sp>
        <p:nvSpPr>
          <p:cNvPr id="89" name="Скругленный прямоугольник 88">
            <a:extLst>
              <a:ext uri="{FF2B5EF4-FFF2-40B4-BE49-F238E27FC236}">
                <a16:creationId xmlns:a16="http://schemas.microsoft.com/office/drawing/2014/main" id="{14FD337E-13B7-46BD-B189-B83A4E919D39}"/>
              </a:ext>
            </a:extLst>
          </p:cNvPr>
          <p:cNvSpPr/>
          <p:nvPr/>
        </p:nvSpPr>
        <p:spPr>
          <a:xfrm>
            <a:off x="8307388" y="1441450"/>
            <a:ext cx="3500437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ТЕКСТ</a:t>
            </a:r>
          </a:p>
        </p:txBody>
      </p:sp>
      <p:sp>
        <p:nvSpPr>
          <p:cNvPr id="90" name="Скругленный прямоугольник 89">
            <a:extLst>
              <a:ext uri="{FF2B5EF4-FFF2-40B4-BE49-F238E27FC236}">
                <a16:creationId xmlns:a16="http://schemas.microsoft.com/office/drawing/2014/main" id="{42E95D00-6E8C-4605-B603-0A45B62512E3}"/>
              </a:ext>
            </a:extLst>
          </p:cNvPr>
          <p:cNvSpPr/>
          <p:nvPr/>
        </p:nvSpPr>
        <p:spPr>
          <a:xfrm>
            <a:off x="4351338" y="1439863"/>
            <a:ext cx="3500437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ТЕКСТ</a:t>
            </a:r>
          </a:p>
        </p:txBody>
      </p:sp>
      <p:sp>
        <p:nvSpPr>
          <p:cNvPr id="91" name="Стрелка вниз 90">
            <a:extLst>
              <a:ext uri="{FF2B5EF4-FFF2-40B4-BE49-F238E27FC236}">
                <a16:creationId xmlns:a16="http://schemas.microsoft.com/office/drawing/2014/main" id="{2FBFFAD2-1CEE-40FF-AA14-BBC4E349506B}"/>
              </a:ext>
            </a:extLst>
          </p:cNvPr>
          <p:cNvSpPr/>
          <p:nvPr/>
        </p:nvSpPr>
        <p:spPr>
          <a:xfrm>
            <a:off x="9999663" y="5048250"/>
            <a:ext cx="319087" cy="3079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80000"/>
              </a:lnSpc>
              <a:defRPr/>
            </a:pPr>
            <a:endParaRPr lang="ru-RU" sz="17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" name="Стрелка вниз 91">
            <a:extLst>
              <a:ext uri="{FF2B5EF4-FFF2-40B4-BE49-F238E27FC236}">
                <a16:creationId xmlns:a16="http://schemas.microsoft.com/office/drawing/2014/main" id="{CE7BA6E1-0D2A-45C2-9FAC-37955CE457DD}"/>
              </a:ext>
            </a:extLst>
          </p:cNvPr>
          <p:cNvSpPr/>
          <p:nvPr/>
        </p:nvSpPr>
        <p:spPr>
          <a:xfrm>
            <a:off x="9999663" y="3892550"/>
            <a:ext cx="319087" cy="3079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80000"/>
              </a:lnSpc>
              <a:defRPr/>
            </a:pPr>
            <a:endParaRPr lang="ru-RU" sz="17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3" name="Стрелка вниз 92">
            <a:extLst>
              <a:ext uri="{FF2B5EF4-FFF2-40B4-BE49-F238E27FC236}">
                <a16:creationId xmlns:a16="http://schemas.microsoft.com/office/drawing/2014/main" id="{7463FCD3-8AA5-4C1B-8034-737F0DC2F639}"/>
              </a:ext>
            </a:extLst>
          </p:cNvPr>
          <p:cNvSpPr/>
          <p:nvPr/>
        </p:nvSpPr>
        <p:spPr>
          <a:xfrm>
            <a:off x="9986963" y="2787650"/>
            <a:ext cx="319087" cy="3079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80000"/>
              </a:lnSpc>
              <a:defRPr/>
            </a:pPr>
            <a:endParaRPr lang="ru-RU" sz="17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4" name="Стрелка вниз 93">
            <a:extLst>
              <a:ext uri="{FF2B5EF4-FFF2-40B4-BE49-F238E27FC236}">
                <a16:creationId xmlns:a16="http://schemas.microsoft.com/office/drawing/2014/main" id="{1EAF4081-E5BA-4F08-9445-2C3925234BC8}"/>
              </a:ext>
            </a:extLst>
          </p:cNvPr>
          <p:cNvSpPr/>
          <p:nvPr/>
        </p:nvSpPr>
        <p:spPr>
          <a:xfrm>
            <a:off x="5910263" y="4197350"/>
            <a:ext cx="319087" cy="3079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80000"/>
              </a:lnSpc>
              <a:defRPr/>
            </a:pPr>
            <a:endParaRPr lang="ru-RU" sz="17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5" name="Стрелка вниз 94">
            <a:extLst>
              <a:ext uri="{FF2B5EF4-FFF2-40B4-BE49-F238E27FC236}">
                <a16:creationId xmlns:a16="http://schemas.microsoft.com/office/drawing/2014/main" id="{01B45286-7AFB-47BD-AEF9-3A2F6A6F1E73}"/>
              </a:ext>
            </a:extLst>
          </p:cNvPr>
          <p:cNvSpPr/>
          <p:nvPr/>
        </p:nvSpPr>
        <p:spPr>
          <a:xfrm>
            <a:off x="1884363" y="5556250"/>
            <a:ext cx="319087" cy="3079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80000"/>
              </a:lnSpc>
              <a:defRPr/>
            </a:pPr>
            <a:endParaRPr lang="ru-RU" sz="17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6" name="Стрелка вниз 95">
            <a:extLst>
              <a:ext uri="{FF2B5EF4-FFF2-40B4-BE49-F238E27FC236}">
                <a16:creationId xmlns:a16="http://schemas.microsoft.com/office/drawing/2014/main" id="{457F20A3-637A-4E13-BDB2-FAE1942D386F}"/>
              </a:ext>
            </a:extLst>
          </p:cNvPr>
          <p:cNvSpPr/>
          <p:nvPr/>
        </p:nvSpPr>
        <p:spPr>
          <a:xfrm>
            <a:off x="1947863" y="4159250"/>
            <a:ext cx="319087" cy="3079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80000"/>
              </a:lnSpc>
              <a:defRPr/>
            </a:pPr>
            <a:endParaRPr lang="ru-RU" sz="17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7" name="Стрелка вниз 96">
            <a:extLst>
              <a:ext uri="{FF2B5EF4-FFF2-40B4-BE49-F238E27FC236}">
                <a16:creationId xmlns:a16="http://schemas.microsoft.com/office/drawing/2014/main" id="{1F748AB3-7E5D-4CAC-B38E-A451400C9D57}"/>
              </a:ext>
            </a:extLst>
          </p:cNvPr>
          <p:cNvSpPr/>
          <p:nvPr/>
        </p:nvSpPr>
        <p:spPr>
          <a:xfrm>
            <a:off x="5927725" y="2787650"/>
            <a:ext cx="319088" cy="3079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80000"/>
              </a:lnSpc>
              <a:defRPr/>
            </a:pPr>
            <a:endParaRPr lang="ru-RU" sz="17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8" name="Стрелка вниз 97">
            <a:extLst>
              <a:ext uri="{FF2B5EF4-FFF2-40B4-BE49-F238E27FC236}">
                <a16:creationId xmlns:a16="http://schemas.microsoft.com/office/drawing/2014/main" id="{F2E74B8C-C3C6-4863-A1C2-E585D963C369}"/>
              </a:ext>
            </a:extLst>
          </p:cNvPr>
          <p:cNvSpPr/>
          <p:nvPr/>
        </p:nvSpPr>
        <p:spPr>
          <a:xfrm>
            <a:off x="1971675" y="2797175"/>
            <a:ext cx="317500" cy="3079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80000"/>
              </a:lnSpc>
              <a:defRPr/>
            </a:pPr>
            <a:endParaRPr lang="ru-RU" sz="17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1" name="Скругленный прямоугольник 100">
            <a:extLst>
              <a:ext uri="{FF2B5EF4-FFF2-40B4-BE49-F238E27FC236}">
                <a16:creationId xmlns:a16="http://schemas.microsoft.com/office/drawing/2014/main" id="{673447BD-B12D-475F-B40D-76333FEE9D43}"/>
              </a:ext>
            </a:extLst>
          </p:cNvPr>
          <p:cNvSpPr/>
          <p:nvPr/>
        </p:nvSpPr>
        <p:spPr>
          <a:xfrm>
            <a:off x="379413" y="3119438"/>
            <a:ext cx="3489325" cy="982662"/>
          </a:xfrm>
          <a:prstGeom prst="roundRect">
            <a:avLst>
              <a:gd name="adj" fmla="val 10000"/>
            </a:avLst>
          </a:prstGeom>
          <a:ln w="38100">
            <a:solidFill>
              <a:schemeClr val="accent3"/>
            </a:solidFill>
          </a:ln>
        </p:spPr>
        <p:style>
          <a:lnRef idx="2">
            <a:scrgbClr r="0" g="0" b="0"/>
          </a:lnRef>
          <a:fillRef idx="1">
            <a:schemeClr val="l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ТЕКСТ</a:t>
            </a:r>
          </a:p>
        </p:txBody>
      </p:sp>
      <p:sp>
        <p:nvSpPr>
          <p:cNvPr id="102" name="Скругленный прямоугольник 101">
            <a:extLst>
              <a:ext uri="{FF2B5EF4-FFF2-40B4-BE49-F238E27FC236}">
                <a16:creationId xmlns:a16="http://schemas.microsoft.com/office/drawing/2014/main" id="{0F86A860-10F6-4F6B-A81E-4D55554E6E49}"/>
              </a:ext>
            </a:extLst>
          </p:cNvPr>
          <p:cNvSpPr/>
          <p:nvPr/>
        </p:nvSpPr>
        <p:spPr>
          <a:xfrm>
            <a:off x="379413" y="5930900"/>
            <a:ext cx="3489325" cy="665163"/>
          </a:xfrm>
          <a:prstGeom prst="roundRect">
            <a:avLst>
              <a:gd name="adj" fmla="val 10000"/>
            </a:avLst>
          </a:prstGeom>
          <a:ln w="38100">
            <a:solidFill>
              <a:schemeClr val="accent3"/>
            </a:solidFill>
          </a:ln>
        </p:spPr>
        <p:style>
          <a:lnRef idx="2">
            <a:scrgbClr r="0" g="0" b="0"/>
          </a:lnRef>
          <a:fillRef idx="1">
            <a:schemeClr val="l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ТЕКСТ</a:t>
            </a:r>
          </a:p>
        </p:txBody>
      </p:sp>
      <p:sp>
        <p:nvSpPr>
          <p:cNvPr id="103" name="Скругленный прямоугольник 102">
            <a:extLst>
              <a:ext uri="{FF2B5EF4-FFF2-40B4-BE49-F238E27FC236}">
                <a16:creationId xmlns:a16="http://schemas.microsoft.com/office/drawing/2014/main" id="{5B4268F3-7B54-43E6-8A3C-D20751A4F4D5}"/>
              </a:ext>
            </a:extLst>
          </p:cNvPr>
          <p:cNvSpPr/>
          <p:nvPr/>
        </p:nvSpPr>
        <p:spPr>
          <a:xfrm>
            <a:off x="379413" y="4567238"/>
            <a:ext cx="3489325" cy="931862"/>
          </a:xfrm>
          <a:prstGeom prst="roundRect">
            <a:avLst>
              <a:gd name="adj" fmla="val 10000"/>
            </a:avLst>
          </a:prstGeom>
          <a:ln w="38100">
            <a:solidFill>
              <a:schemeClr val="accent3"/>
            </a:solidFill>
          </a:ln>
        </p:spPr>
        <p:style>
          <a:lnRef idx="2">
            <a:scrgbClr r="0" g="0" b="0"/>
          </a:lnRef>
          <a:fillRef idx="1">
            <a:schemeClr val="l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ТЕКСТ</a:t>
            </a:r>
          </a:p>
        </p:txBody>
      </p:sp>
      <p:sp>
        <p:nvSpPr>
          <p:cNvPr id="23" name="TextBox 4">
            <a:extLst>
              <a:ext uri="{FF2B5EF4-FFF2-40B4-BE49-F238E27FC236}">
                <a16:creationId xmlns:a16="http://schemas.microsoft.com/office/drawing/2014/main" id="{F9151914-949A-42EF-9FA3-149FA6AE3B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0538" y="100394"/>
            <a:ext cx="999431" cy="553998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en-US" sz="1000" dirty="0"/>
              <a:t>Логотип учебного </a:t>
            </a:r>
            <a:r>
              <a:rPr lang="ru-RU" altLang="en-US" sz="1000" dirty="0" smtClean="0"/>
              <a:t>заведения</a:t>
            </a:r>
            <a:endParaRPr lang="ru-RU" altLang="en-US" sz="1000" dirty="0"/>
          </a:p>
        </p:txBody>
      </p:sp>
      <p:grpSp>
        <p:nvGrpSpPr>
          <p:cNvPr id="34" name="Группа 33"/>
          <p:cNvGrpSpPr/>
          <p:nvPr/>
        </p:nvGrpSpPr>
        <p:grpSpPr>
          <a:xfrm>
            <a:off x="288571" y="194639"/>
            <a:ext cx="3753557" cy="459753"/>
            <a:chOff x="288571" y="192327"/>
            <a:chExt cx="3753557" cy="459753"/>
          </a:xfrm>
        </p:grpSpPr>
        <p:grpSp>
          <p:nvGrpSpPr>
            <p:cNvPr id="36" name="Группа 35"/>
            <p:cNvGrpSpPr/>
            <p:nvPr/>
          </p:nvGrpSpPr>
          <p:grpSpPr>
            <a:xfrm>
              <a:off x="288571" y="219488"/>
              <a:ext cx="3753557" cy="405431"/>
              <a:chOff x="356805" y="248570"/>
              <a:chExt cx="8619062" cy="930965"/>
            </a:xfrm>
          </p:grpSpPr>
          <p:pic>
            <p:nvPicPr>
              <p:cNvPr id="38" name="Рисунок 3">
                <a:extLst>
                  <a:ext uri="{FF2B5EF4-FFF2-40B4-BE49-F238E27FC236}">
                    <a16:creationId xmlns:a16="http://schemas.microsoft.com/office/drawing/2014/main" id="{6FDC5757-A813-40AD-A078-4F9BA59EB3E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6805" y="248570"/>
                <a:ext cx="850559" cy="9309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9" name="Рисунок 38"/>
              <p:cNvPicPr>
                <a:picLocks noChangeAspect="1"/>
              </p:cNvPicPr>
              <p:nvPr/>
            </p:nvPicPr>
            <p:blipFill>
              <a:blip r:embed="rId4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532711" y="248570"/>
                <a:ext cx="1443156" cy="930965"/>
              </a:xfrm>
              <a:prstGeom prst="rect">
                <a:avLst/>
              </a:prstGeom>
            </p:spPr>
          </p:pic>
          <p:pic>
            <p:nvPicPr>
              <p:cNvPr id="40" name="Рисунок 39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567431" y="314052"/>
                <a:ext cx="3514285" cy="799999"/>
              </a:xfrm>
              <a:prstGeom prst="rect">
                <a:avLst/>
              </a:prstGeom>
            </p:spPr>
          </p:pic>
        </p:grpSp>
        <p:pic>
          <p:nvPicPr>
            <p:cNvPr id="37" name="Рисунок 36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8619" y="192327"/>
              <a:ext cx="459753" cy="459753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авая фигурная скобка 12">
            <a:extLst>
              <a:ext uri="{FF2B5EF4-FFF2-40B4-BE49-F238E27FC236}">
                <a16:creationId xmlns:a16="http://schemas.microsoft.com/office/drawing/2014/main" id="{657EED4D-5AB4-4462-B9B1-0EE129FF3840}"/>
              </a:ext>
            </a:extLst>
          </p:cNvPr>
          <p:cNvSpPr/>
          <p:nvPr/>
        </p:nvSpPr>
        <p:spPr>
          <a:xfrm>
            <a:off x="1111250" y="1625600"/>
            <a:ext cx="527050" cy="5029200"/>
          </a:xfrm>
          <a:prstGeom prst="rightBrace">
            <a:avLst>
              <a:gd name="adj1" fmla="val 52018"/>
              <a:gd name="adj2" fmla="val 50626"/>
            </a:avLst>
          </a:prstGeom>
          <a:ln w="381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FE95F583-3C75-4B19-A677-013ABDA49902}"/>
              </a:ext>
            </a:extLst>
          </p:cNvPr>
          <p:cNvSpPr/>
          <p:nvPr/>
        </p:nvSpPr>
        <p:spPr>
          <a:xfrm>
            <a:off x="1838325" y="1625600"/>
            <a:ext cx="9478963" cy="495300"/>
          </a:xfrm>
          <a:prstGeom prst="rect">
            <a:avLst/>
          </a:prstGeom>
          <a:solidFill>
            <a:schemeClr val="bg1"/>
          </a:solidFill>
          <a:ln w="381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</a:rPr>
              <a:t>ТЕКСТ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D761D04F-1F97-4268-8BA2-D2C5A0650178}"/>
              </a:ext>
            </a:extLst>
          </p:cNvPr>
          <p:cNvSpPr/>
          <p:nvPr/>
        </p:nvSpPr>
        <p:spPr>
          <a:xfrm>
            <a:off x="1838325" y="2247900"/>
            <a:ext cx="9478963" cy="1003300"/>
          </a:xfrm>
          <a:prstGeom prst="rect">
            <a:avLst/>
          </a:prstGeom>
          <a:solidFill>
            <a:schemeClr val="bg1"/>
          </a:solidFill>
          <a:ln w="381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</a:rPr>
              <a:t>ТЕКСТ</a:t>
            </a:r>
            <a:endParaRPr lang="en-US" sz="2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B25CEFAB-D3A5-41F4-9C37-2697D8AD27E2}"/>
              </a:ext>
            </a:extLst>
          </p:cNvPr>
          <p:cNvSpPr/>
          <p:nvPr/>
        </p:nvSpPr>
        <p:spPr>
          <a:xfrm>
            <a:off x="1838325" y="3390900"/>
            <a:ext cx="9478963" cy="939800"/>
          </a:xfrm>
          <a:prstGeom prst="rect">
            <a:avLst/>
          </a:prstGeom>
          <a:solidFill>
            <a:schemeClr val="bg1"/>
          </a:solidFill>
          <a:ln w="381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</a:rPr>
              <a:t>ТЕКСТ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29FAFAA2-DA01-464A-9CAE-3E78AC419FE5}"/>
              </a:ext>
            </a:extLst>
          </p:cNvPr>
          <p:cNvSpPr/>
          <p:nvPr/>
        </p:nvSpPr>
        <p:spPr>
          <a:xfrm>
            <a:off x="1838325" y="4598988"/>
            <a:ext cx="9478963" cy="671512"/>
          </a:xfrm>
          <a:prstGeom prst="rect">
            <a:avLst/>
          </a:prstGeom>
          <a:solidFill>
            <a:schemeClr val="bg1"/>
          </a:solidFill>
          <a:ln w="381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</a:rPr>
              <a:t>ТЕКСТ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40F88A3C-5828-4AE4-AD57-66FCAF4016E3}"/>
              </a:ext>
            </a:extLst>
          </p:cNvPr>
          <p:cNvSpPr/>
          <p:nvPr/>
        </p:nvSpPr>
        <p:spPr>
          <a:xfrm>
            <a:off x="1838325" y="5421313"/>
            <a:ext cx="9478963" cy="979487"/>
          </a:xfrm>
          <a:prstGeom prst="rect">
            <a:avLst/>
          </a:prstGeom>
          <a:solidFill>
            <a:schemeClr val="bg1"/>
          </a:solidFill>
          <a:ln w="381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</a:rPr>
              <a:t>ТЕКСТ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B968AB42-4897-45F6-858F-00DBF5752B9E}"/>
              </a:ext>
            </a:extLst>
          </p:cNvPr>
          <p:cNvSpPr/>
          <p:nvPr/>
        </p:nvSpPr>
        <p:spPr>
          <a:xfrm rot="16200000">
            <a:off x="-1824037" y="3683000"/>
            <a:ext cx="4914900" cy="8001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3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cs typeface="Arial" charset="0"/>
              </a:rPr>
              <a:t>ТЕКСТ</a:t>
            </a:r>
          </a:p>
        </p:txBody>
      </p:sp>
      <p:sp>
        <p:nvSpPr>
          <p:cNvPr id="15" name="TextBox 4">
            <a:extLst>
              <a:ext uri="{FF2B5EF4-FFF2-40B4-BE49-F238E27FC236}">
                <a16:creationId xmlns:a16="http://schemas.microsoft.com/office/drawing/2014/main" id="{F9151914-949A-42EF-9FA3-149FA6AE3B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0538" y="100394"/>
            <a:ext cx="999431" cy="553998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en-US" sz="1000" dirty="0"/>
              <a:t>Логотип учебного </a:t>
            </a:r>
            <a:r>
              <a:rPr lang="ru-RU" altLang="en-US" sz="1000" dirty="0" smtClean="0"/>
              <a:t>заведения</a:t>
            </a:r>
            <a:endParaRPr lang="ru-RU" altLang="en-US" sz="1000" dirty="0"/>
          </a:p>
        </p:txBody>
      </p:sp>
      <p:grpSp>
        <p:nvGrpSpPr>
          <p:cNvPr id="21" name="Группа 20"/>
          <p:cNvGrpSpPr/>
          <p:nvPr/>
        </p:nvGrpSpPr>
        <p:grpSpPr>
          <a:xfrm>
            <a:off x="288571" y="194639"/>
            <a:ext cx="3753557" cy="459753"/>
            <a:chOff x="288571" y="192327"/>
            <a:chExt cx="3753557" cy="459753"/>
          </a:xfrm>
        </p:grpSpPr>
        <p:grpSp>
          <p:nvGrpSpPr>
            <p:cNvPr id="22" name="Группа 21"/>
            <p:cNvGrpSpPr/>
            <p:nvPr/>
          </p:nvGrpSpPr>
          <p:grpSpPr>
            <a:xfrm>
              <a:off x="288571" y="219488"/>
              <a:ext cx="3753557" cy="405431"/>
              <a:chOff x="356805" y="248570"/>
              <a:chExt cx="8619062" cy="930965"/>
            </a:xfrm>
          </p:grpSpPr>
          <p:pic>
            <p:nvPicPr>
              <p:cNvPr id="24" name="Рисунок 3">
                <a:extLst>
                  <a:ext uri="{FF2B5EF4-FFF2-40B4-BE49-F238E27FC236}">
                    <a16:creationId xmlns:a16="http://schemas.microsoft.com/office/drawing/2014/main" id="{6FDC5757-A813-40AD-A078-4F9BA59EB3E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6805" y="248570"/>
                <a:ext cx="850559" cy="9309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5" name="Рисунок 24"/>
              <p:cNvPicPr>
                <a:picLocks noChangeAspect="1"/>
              </p:cNvPicPr>
              <p:nvPr/>
            </p:nvPicPr>
            <p:blipFill>
              <a:blip r:embed="rId3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532711" y="248570"/>
                <a:ext cx="1443156" cy="930965"/>
              </a:xfrm>
              <a:prstGeom prst="rect">
                <a:avLst/>
              </a:prstGeom>
            </p:spPr>
          </p:pic>
          <p:pic>
            <p:nvPicPr>
              <p:cNvPr id="26" name="Рисунок 25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567431" y="314052"/>
                <a:ext cx="3514285" cy="799999"/>
              </a:xfrm>
              <a:prstGeom prst="rect">
                <a:avLst/>
              </a:prstGeom>
            </p:spPr>
          </p:pic>
        </p:grpSp>
        <p:pic>
          <p:nvPicPr>
            <p:cNvPr id="23" name="Рисунок 22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8619" y="192327"/>
              <a:ext cx="459753" cy="459753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>
            <a:extLst>
              <a:ext uri="{FF2B5EF4-FFF2-40B4-BE49-F238E27FC236}">
                <a16:creationId xmlns:a16="http://schemas.microsoft.com/office/drawing/2014/main" id="{618E1419-75FA-4F13-BCF5-B7F39CC6181E}"/>
              </a:ext>
            </a:extLst>
          </p:cNvPr>
          <p:cNvSpPr txBox="1"/>
          <p:nvPr/>
        </p:nvSpPr>
        <p:spPr>
          <a:xfrm>
            <a:off x="371475" y="1508125"/>
            <a:ext cx="10893425" cy="1039813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298450" indent="-285750" eaLnBrk="1" hangingPunct="1">
              <a:lnSpc>
                <a:spcPts val="2615"/>
              </a:lnSpc>
              <a:spcBef>
                <a:spcPts val="100"/>
              </a:spcBef>
              <a:buFont typeface="Wingdings"/>
              <a:buChar char=""/>
              <a:tabLst>
                <a:tab pos="298450" algn="l"/>
              </a:tabLst>
              <a:defRPr/>
            </a:pP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ТЕКСТ</a:t>
            </a:r>
          </a:p>
          <a:p>
            <a:pPr marL="298450" indent="-285750" eaLnBrk="1" hangingPunct="1">
              <a:lnSpc>
                <a:spcPts val="2615"/>
              </a:lnSpc>
              <a:spcBef>
                <a:spcPts val="100"/>
              </a:spcBef>
              <a:buFont typeface="Wingdings"/>
              <a:buChar char=""/>
              <a:tabLst>
                <a:tab pos="298450" algn="l"/>
              </a:tabLst>
              <a:defRPr/>
            </a:pP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ТЕКСТ</a:t>
            </a:r>
          </a:p>
          <a:p>
            <a:pPr marL="298450" indent="-285750" eaLnBrk="1" hangingPunct="1">
              <a:lnSpc>
                <a:spcPts val="2615"/>
              </a:lnSpc>
              <a:spcBef>
                <a:spcPts val="100"/>
              </a:spcBef>
              <a:buFont typeface="Wingdings"/>
              <a:buChar char=""/>
              <a:tabLst>
                <a:tab pos="298450" algn="l"/>
              </a:tabLst>
              <a:defRPr/>
            </a:pP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ТЕКСТ</a:t>
            </a:r>
          </a:p>
        </p:txBody>
      </p:sp>
      <p:sp>
        <p:nvSpPr>
          <p:cNvPr id="12291" name="object 5">
            <a:extLst>
              <a:ext uri="{FF2B5EF4-FFF2-40B4-BE49-F238E27FC236}">
                <a16:creationId xmlns:a16="http://schemas.microsoft.com/office/drawing/2014/main" id="{E1B13822-E9D2-49C8-A801-13BBE1FA36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475" y="2625725"/>
            <a:ext cx="11449050" cy="3968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6670" rIns="0" bIns="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ts val="213"/>
              </a:spcBef>
              <a:buFontTx/>
              <a:buNone/>
            </a:pPr>
            <a:r>
              <a:rPr lang="ru-RU" altLang="ru-RU" sz="2400" b="1">
                <a:solidFill>
                  <a:srgbClr val="FFFFFF"/>
                </a:solidFill>
                <a:latin typeface="Verdana" panose="020B0604030504040204" pitchFamily="34" charset="0"/>
              </a:rPr>
              <a:t>ТЕКСТ</a:t>
            </a:r>
            <a:endParaRPr lang="ru-RU" altLang="ru-RU" sz="2400">
              <a:latin typeface="Verdana" panose="020B0604030504040204" pitchFamily="34" charset="0"/>
            </a:endParaRPr>
          </a:p>
        </p:txBody>
      </p:sp>
      <p:sp>
        <p:nvSpPr>
          <p:cNvPr id="6" name="object 6">
            <a:extLst>
              <a:ext uri="{FF2B5EF4-FFF2-40B4-BE49-F238E27FC236}">
                <a16:creationId xmlns:a16="http://schemas.microsoft.com/office/drawing/2014/main" id="{A7B20946-030E-400B-BACE-CB6C28EDA48E}"/>
              </a:ext>
            </a:extLst>
          </p:cNvPr>
          <p:cNvSpPr/>
          <p:nvPr/>
        </p:nvSpPr>
        <p:spPr>
          <a:xfrm>
            <a:off x="177800" y="3060700"/>
            <a:ext cx="3935413" cy="3743325"/>
          </a:xfrm>
          <a:custGeom>
            <a:avLst/>
            <a:gdLst/>
            <a:ahLst/>
            <a:cxnLst/>
            <a:rect l="l" t="t" r="r" b="b"/>
            <a:pathLst>
              <a:path w="3769995" h="3347085">
                <a:moveTo>
                  <a:pt x="0" y="571990"/>
                </a:moveTo>
                <a:lnTo>
                  <a:pt x="1680943" y="571990"/>
                </a:lnTo>
                <a:lnTo>
                  <a:pt x="1680943" y="408009"/>
                </a:lnTo>
                <a:lnTo>
                  <a:pt x="1362654" y="408009"/>
                </a:lnTo>
                <a:lnTo>
                  <a:pt x="1884948" y="0"/>
                </a:lnTo>
                <a:lnTo>
                  <a:pt x="2407241" y="408009"/>
                </a:lnTo>
                <a:lnTo>
                  <a:pt x="2088952" y="408009"/>
                </a:lnTo>
                <a:lnTo>
                  <a:pt x="2088952" y="571990"/>
                </a:lnTo>
                <a:lnTo>
                  <a:pt x="3769895" y="571990"/>
                </a:lnTo>
                <a:lnTo>
                  <a:pt x="3769895" y="3346534"/>
                </a:lnTo>
                <a:lnTo>
                  <a:pt x="0" y="3346534"/>
                </a:lnTo>
                <a:lnTo>
                  <a:pt x="0" y="571990"/>
                </a:lnTo>
                <a:close/>
              </a:path>
            </a:pathLst>
          </a:custGeom>
          <a:ln w="38100">
            <a:solidFill>
              <a:srgbClr val="AFABAB"/>
            </a:solidFill>
          </a:ln>
        </p:spPr>
        <p:txBody>
          <a:bodyPr lIns="0" tIns="0" rIns="0" bIns="0"/>
          <a:lstStyle/>
          <a:p>
            <a:pPr eaLnBrk="1" hangingPunct="1">
              <a:defRPr/>
            </a:pPr>
            <a:endParaRPr>
              <a:latin typeface="+mn-lt"/>
              <a:cs typeface="Arial" charset="0"/>
            </a:endParaRPr>
          </a:p>
        </p:txBody>
      </p:sp>
      <p:sp>
        <p:nvSpPr>
          <p:cNvPr id="12293" name="object 7">
            <a:extLst>
              <a:ext uri="{FF2B5EF4-FFF2-40B4-BE49-F238E27FC236}">
                <a16:creationId xmlns:a16="http://schemas.microsoft.com/office/drawing/2014/main" id="{C89EF7E7-F558-4891-8D60-4D510BB250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757613"/>
            <a:ext cx="3886200" cy="132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33019" rIns="0" bIns="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29845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29845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2984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2984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2984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984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984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984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984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400" b="1">
                <a:solidFill>
                  <a:srgbClr val="203864"/>
                </a:solidFill>
              </a:rPr>
              <a:t>ТЕКСТ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Char char=""/>
            </a:pPr>
            <a:r>
              <a:rPr lang="ru-RU" altLang="ru-RU" sz="2000" b="1">
                <a:solidFill>
                  <a:srgbClr val="203864"/>
                </a:solidFill>
              </a:rPr>
              <a:t>ТЕКСТ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Char char=""/>
            </a:pPr>
            <a:r>
              <a:rPr lang="ru-RU" altLang="ru-RU" sz="2000" b="1">
                <a:solidFill>
                  <a:srgbClr val="203864"/>
                </a:solidFill>
              </a:rPr>
              <a:t>ТЕКСТ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Char char=""/>
            </a:pPr>
            <a:r>
              <a:rPr lang="ru-RU" altLang="ru-RU" sz="2000" b="1">
                <a:solidFill>
                  <a:srgbClr val="203864"/>
                </a:solidFill>
              </a:rPr>
              <a:t>ТЕКСТ</a:t>
            </a:r>
          </a:p>
        </p:txBody>
      </p:sp>
      <p:sp>
        <p:nvSpPr>
          <p:cNvPr id="12294" name="object 8">
            <a:extLst>
              <a:ext uri="{FF2B5EF4-FFF2-40B4-BE49-F238E27FC236}">
                <a16:creationId xmlns:a16="http://schemas.microsoft.com/office/drawing/2014/main" id="{02C07B83-4511-4BE5-8DF7-7024828C49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27513" y="3060700"/>
            <a:ext cx="3768725" cy="3743325"/>
          </a:xfrm>
          <a:custGeom>
            <a:avLst/>
            <a:gdLst>
              <a:gd name="T0" fmla="*/ 0 w 3769995"/>
              <a:gd name="T1" fmla="*/ 715434 h 3347085"/>
              <a:gd name="T2" fmla="*/ 1679811 w 3769995"/>
              <a:gd name="T3" fmla="*/ 715434 h 3347085"/>
              <a:gd name="T4" fmla="*/ 1679811 w 3769995"/>
              <a:gd name="T5" fmla="*/ 510331 h 3347085"/>
              <a:gd name="T6" fmla="*/ 1361736 w 3769995"/>
              <a:gd name="T7" fmla="*/ 510331 h 3347085"/>
              <a:gd name="T8" fmla="*/ 1883678 w 3769995"/>
              <a:gd name="T9" fmla="*/ 0 h 3347085"/>
              <a:gd name="T10" fmla="*/ 2405619 w 3769995"/>
              <a:gd name="T11" fmla="*/ 510331 h 3347085"/>
              <a:gd name="T12" fmla="*/ 2087545 w 3769995"/>
              <a:gd name="T13" fmla="*/ 510331 h 3347085"/>
              <a:gd name="T14" fmla="*/ 2087545 w 3769995"/>
              <a:gd name="T15" fmla="*/ 715434 h 3347085"/>
              <a:gd name="T16" fmla="*/ 3767355 w 3769995"/>
              <a:gd name="T17" fmla="*/ 715434 h 3347085"/>
              <a:gd name="T18" fmla="*/ 3767355 w 3769995"/>
              <a:gd name="T19" fmla="*/ 4185784 h 3347085"/>
              <a:gd name="T20" fmla="*/ 0 w 3769995"/>
              <a:gd name="T21" fmla="*/ 4185784 h 3347085"/>
              <a:gd name="T22" fmla="*/ 0 w 3769995"/>
              <a:gd name="T23" fmla="*/ 715434 h 334708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3769995"/>
              <a:gd name="T37" fmla="*/ 0 h 3347085"/>
              <a:gd name="T38" fmla="*/ 3769995 w 3769995"/>
              <a:gd name="T39" fmla="*/ 3347085 h 3347085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3769995" h="3347085">
                <a:moveTo>
                  <a:pt x="0" y="571990"/>
                </a:moveTo>
                <a:lnTo>
                  <a:pt x="1680943" y="571990"/>
                </a:lnTo>
                <a:lnTo>
                  <a:pt x="1680943" y="408009"/>
                </a:lnTo>
                <a:lnTo>
                  <a:pt x="1362654" y="408009"/>
                </a:lnTo>
                <a:lnTo>
                  <a:pt x="1884948" y="0"/>
                </a:lnTo>
                <a:lnTo>
                  <a:pt x="2407241" y="408009"/>
                </a:lnTo>
                <a:lnTo>
                  <a:pt x="2088952" y="408009"/>
                </a:lnTo>
                <a:lnTo>
                  <a:pt x="2088952" y="571990"/>
                </a:lnTo>
                <a:lnTo>
                  <a:pt x="3769895" y="571990"/>
                </a:lnTo>
                <a:lnTo>
                  <a:pt x="3769895" y="3346534"/>
                </a:lnTo>
                <a:lnTo>
                  <a:pt x="0" y="3346534"/>
                </a:lnTo>
                <a:lnTo>
                  <a:pt x="0" y="571990"/>
                </a:lnTo>
                <a:close/>
              </a:path>
            </a:pathLst>
          </a:custGeom>
          <a:noFill/>
          <a:ln w="38100">
            <a:solidFill>
              <a:srgbClr val="AFABAB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295" name="object 10">
            <a:extLst>
              <a:ext uri="{FF2B5EF4-FFF2-40B4-BE49-F238E27FC236}">
                <a16:creationId xmlns:a16="http://schemas.microsoft.com/office/drawing/2014/main" id="{964240D3-8F8A-4A0F-ACC7-1DE209FB0B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8788" y="3060700"/>
            <a:ext cx="3770312" cy="3743325"/>
          </a:xfrm>
          <a:custGeom>
            <a:avLst/>
            <a:gdLst>
              <a:gd name="T0" fmla="*/ 0 w 3769995"/>
              <a:gd name="T1" fmla="*/ 715434 h 3347085"/>
              <a:gd name="T2" fmla="*/ 1681225 w 3769995"/>
              <a:gd name="T3" fmla="*/ 715434 h 3347085"/>
              <a:gd name="T4" fmla="*/ 1681225 w 3769995"/>
              <a:gd name="T5" fmla="*/ 510331 h 3347085"/>
              <a:gd name="T6" fmla="*/ 1362884 w 3769995"/>
              <a:gd name="T7" fmla="*/ 510331 h 3347085"/>
              <a:gd name="T8" fmla="*/ 1885265 w 3769995"/>
              <a:gd name="T9" fmla="*/ 0 h 3347085"/>
              <a:gd name="T10" fmla="*/ 2407645 w 3769995"/>
              <a:gd name="T11" fmla="*/ 510331 h 3347085"/>
              <a:gd name="T12" fmla="*/ 2089304 w 3769995"/>
              <a:gd name="T13" fmla="*/ 510331 h 3347085"/>
              <a:gd name="T14" fmla="*/ 2089304 w 3769995"/>
              <a:gd name="T15" fmla="*/ 715434 h 3347085"/>
              <a:gd name="T16" fmla="*/ 3770529 w 3769995"/>
              <a:gd name="T17" fmla="*/ 715434 h 3347085"/>
              <a:gd name="T18" fmla="*/ 3770529 w 3769995"/>
              <a:gd name="T19" fmla="*/ 4185784 h 3347085"/>
              <a:gd name="T20" fmla="*/ 0 w 3769995"/>
              <a:gd name="T21" fmla="*/ 4185784 h 3347085"/>
              <a:gd name="T22" fmla="*/ 0 w 3769995"/>
              <a:gd name="T23" fmla="*/ 715434 h 334708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3769995"/>
              <a:gd name="T37" fmla="*/ 0 h 3347085"/>
              <a:gd name="T38" fmla="*/ 3769995 w 3769995"/>
              <a:gd name="T39" fmla="*/ 3347085 h 3347085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3769995" h="3347085">
                <a:moveTo>
                  <a:pt x="0" y="571990"/>
                </a:moveTo>
                <a:lnTo>
                  <a:pt x="1680943" y="571990"/>
                </a:lnTo>
                <a:lnTo>
                  <a:pt x="1680943" y="408009"/>
                </a:lnTo>
                <a:lnTo>
                  <a:pt x="1362654" y="408009"/>
                </a:lnTo>
                <a:lnTo>
                  <a:pt x="1884948" y="0"/>
                </a:lnTo>
                <a:lnTo>
                  <a:pt x="2407241" y="408009"/>
                </a:lnTo>
                <a:lnTo>
                  <a:pt x="2088952" y="408009"/>
                </a:lnTo>
                <a:lnTo>
                  <a:pt x="2088952" y="571990"/>
                </a:lnTo>
                <a:lnTo>
                  <a:pt x="3769895" y="571990"/>
                </a:lnTo>
                <a:lnTo>
                  <a:pt x="3769895" y="3346534"/>
                </a:lnTo>
                <a:lnTo>
                  <a:pt x="0" y="3346534"/>
                </a:lnTo>
                <a:lnTo>
                  <a:pt x="0" y="571990"/>
                </a:lnTo>
                <a:close/>
              </a:path>
            </a:pathLst>
          </a:custGeom>
          <a:noFill/>
          <a:ln w="38100">
            <a:solidFill>
              <a:srgbClr val="AFABAB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296" name="object 7">
            <a:extLst>
              <a:ext uri="{FF2B5EF4-FFF2-40B4-BE49-F238E27FC236}">
                <a16:creationId xmlns:a16="http://schemas.microsoft.com/office/drawing/2014/main" id="{40E04E29-2B90-48A9-9AEF-EF20C9360C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7513" y="3754438"/>
            <a:ext cx="3886200" cy="132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33019" rIns="0" bIns="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29845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29845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2984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2984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2984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984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984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984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984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400" b="1">
                <a:solidFill>
                  <a:srgbClr val="203864"/>
                </a:solidFill>
              </a:rPr>
              <a:t>ТЕКСТ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Char char=""/>
            </a:pPr>
            <a:r>
              <a:rPr lang="ru-RU" altLang="ru-RU" sz="2000" b="1">
                <a:solidFill>
                  <a:srgbClr val="203864"/>
                </a:solidFill>
              </a:rPr>
              <a:t>ТЕКСТ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Char char=""/>
            </a:pPr>
            <a:r>
              <a:rPr lang="ru-RU" altLang="ru-RU" sz="2000" b="1">
                <a:solidFill>
                  <a:srgbClr val="203864"/>
                </a:solidFill>
              </a:rPr>
              <a:t>ТЕКСТ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Char char=""/>
            </a:pPr>
            <a:r>
              <a:rPr lang="ru-RU" altLang="ru-RU" sz="2000" b="1">
                <a:solidFill>
                  <a:srgbClr val="203864"/>
                </a:solidFill>
              </a:rPr>
              <a:t>ТЕКСТ</a:t>
            </a:r>
          </a:p>
        </p:txBody>
      </p:sp>
      <p:sp>
        <p:nvSpPr>
          <p:cNvPr id="12297" name="object 7">
            <a:extLst>
              <a:ext uri="{FF2B5EF4-FFF2-40B4-BE49-F238E27FC236}">
                <a16:creationId xmlns:a16="http://schemas.microsoft.com/office/drawing/2014/main" id="{04744B43-22C2-443B-9782-2B4BF0B201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13713" y="3935413"/>
            <a:ext cx="3886200" cy="132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33019" rIns="0" bIns="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29845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29845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2984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2984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2984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984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984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984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2984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400" b="1">
                <a:solidFill>
                  <a:srgbClr val="203864"/>
                </a:solidFill>
              </a:rPr>
              <a:t>ТЕКСТ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Char char=""/>
            </a:pPr>
            <a:r>
              <a:rPr lang="ru-RU" altLang="ru-RU" sz="2000" b="1">
                <a:solidFill>
                  <a:srgbClr val="203864"/>
                </a:solidFill>
              </a:rPr>
              <a:t>ТЕКСТ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Char char=""/>
            </a:pPr>
            <a:r>
              <a:rPr lang="ru-RU" altLang="ru-RU" sz="2000" b="1">
                <a:solidFill>
                  <a:srgbClr val="203864"/>
                </a:solidFill>
              </a:rPr>
              <a:t>ТЕКСТ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Wingdings" panose="05000000000000000000" pitchFamily="2" charset="2"/>
              <a:buChar char=""/>
            </a:pPr>
            <a:r>
              <a:rPr lang="ru-RU" altLang="ru-RU" sz="2000" b="1">
                <a:solidFill>
                  <a:srgbClr val="203864"/>
                </a:solidFill>
              </a:rPr>
              <a:t>ТЕКСТ</a:t>
            </a:r>
          </a:p>
        </p:txBody>
      </p:sp>
      <p:sp>
        <p:nvSpPr>
          <p:cNvPr id="12" name="TextBox 4">
            <a:extLst>
              <a:ext uri="{FF2B5EF4-FFF2-40B4-BE49-F238E27FC236}">
                <a16:creationId xmlns:a16="http://schemas.microsoft.com/office/drawing/2014/main" id="{F9151914-949A-42EF-9FA3-149FA6AE3B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0538" y="100394"/>
            <a:ext cx="999431" cy="553998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en-US" sz="1000" dirty="0"/>
              <a:t>Логотип учебного </a:t>
            </a:r>
            <a:r>
              <a:rPr lang="ru-RU" altLang="en-US" sz="1000" dirty="0" smtClean="0"/>
              <a:t>заведения</a:t>
            </a:r>
            <a:endParaRPr lang="ru-RU" altLang="en-US" sz="1000" dirty="0"/>
          </a:p>
        </p:txBody>
      </p:sp>
      <p:grpSp>
        <p:nvGrpSpPr>
          <p:cNvPr id="19" name="Группа 18"/>
          <p:cNvGrpSpPr/>
          <p:nvPr/>
        </p:nvGrpSpPr>
        <p:grpSpPr>
          <a:xfrm>
            <a:off x="288571" y="194639"/>
            <a:ext cx="3753557" cy="459753"/>
            <a:chOff x="288571" y="192327"/>
            <a:chExt cx="3753557" cy="459753"/>
          </a:xfrm>
        </p:grpSpPr>
        <p:grpSp>
          <p:nvGrpSpPr>
            <p:cNvPr id="20" name="Группа 19"/>
            <p:cNvGrpSpPr/>
            <p:nvPr/>
          </p:nvGrpSpPr>
          <p:grpSpPr>
            <a:xfrm>
              <a:off x="288571" y="219488"/>
              <a:ext cx="3753557" cy="405431"/>
              <a:chOff x="356805" y="248570"/>
              <a:chExt cx="8619062" cy="930965"/>
            </a:xfrm>
          </p:grpSpPr>
          <p:pic>
            <p:nvPicPr>
              <p:cNvPr id="22" name="Рисунок 3">
                <a:extLst>
                  <a:ext uri="{FF2B5EF4-FFF2-40B4-BE49-F238E27FC236}">
                    <a16:creationId xmlns:a16="http://schemas.microsoft.com/office/drawing/2014/main" id="{6FDC5757-A813-40AD-A078-4F9BA59EB3E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6805" y="248570"/>
                <a:ext cx="850559" cy="9309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3" name="Рисунок 22"/>
              <p:cNvPicPr>
                <a:picLocks noChangeAspect="1"/>
              </p:cNvPicPr>
              <p:nvPr/>
            </p:nvPicPr>
            <p:blipFill>
              <a:blip r:embed="rId3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532711" y="248570"/>
                <a:ext cx="1443156" cy="930965"/>
              </a:xfrm>
              <a:prstGeom prst="rect">
                <a:avLst/>
              </a:prstGeom>
            </p:spPr>
          </p:pic>
          <p:pic>
            <p:nvPicPr>
              <p:cNvPr id="24" name="Рисунок 23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567431" y="314052"/>
                <a:ext cx="3514285" cy="799999"/>
              </a:xfrm>
              <a:prstGeom prst="rect">
                <a:avLst/>
              </a:prstGeom>
            </p:spPr>
          </p:pic>
        </p:grpSp>
        <p:pic>
          <p:nvPicPr>
            <p:cNvPr id="21" name="Рисунок 20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8619" y="192327"/>
              <a:ext cx="459753" cy="459753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3392</TotalTime>
  <Words>119</Words>
  <Application>Microsoft Office PowerPoint</Application>
  <PresentationFormat>Широкоэкранный</PresentationFormat>
  <Paragraphs>94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Century Gothic</vt:lpstr>
      <vt:lpstr>Verdana</vt:lpstr>
      <vt:lpstr>Wingdings</vt:lpstr>
      <vt:lpstr>Тема Office</vt:lpstr>
      <vt:lpstr>НАЗВАНИЕ Доклада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246</cp:revision>
  <dcterms:created xsi:type="dcterms:W3CDTF">2020-06-15T10:53:41Z</dcterms:created>
  <dcterms:modified xsi:type="dcterms:W3CDTF">2022-04-08T08:03:08Z</dcterms:modified>
</cp:coreProperties>
</file>