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74" r:id="rId13"/>
    <p:sldId id="267" r:id="rId14"/>
    <p:sldId id="268" r:id="rId15"/>
    <p:sldId id="271" r:id="rId16"/>
    <p:sldId id="272" r:id="rId17"/>
    <p:sldId id="269" r:id="rId18"/>
    <p:sldId id="273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F2BFC-2B7F-43B3-A8EB-83B430C4E351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0AE96-8F6A-4C38-BF28-A3BB98B0C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0AE96-8F6A-4C38-BF28-A3BB98B0C6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3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9AC-F82F-4708-92F8-CBD686A49BE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C5D-CD65-48F9-8EF4-FA6E07D9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0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9AC-F82F-4708-92F8-CBD686A49BE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C5D-CD65-48F9-8EF4-FA6E07D9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8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9AC-F82F-4708-92F8-CBD686A49BE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C5D-CD65-48F9-8EF4-FA6E07D9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9AC-F82F-4708-92F8-CBD686A49BE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C5D-CD65-48F9-8EF4-FA6E07D9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0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9AC-F82F-4708-92F8-CBD686A49BE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C5D-CD65-48F9-8EF4-FA6E07D9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7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9AC-F82F-4708-92F8-CBD686A49BE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C5D-CD65-48F9-8EF4-FA6E07D9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9AC-F82F-4708-92F8-CBD686A49BE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C5D-CD65-48F9-8EF4-FA6E07D9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5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9AC-F82F-4708-92F8-CBD686A49BE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C5D-CD65-48F9-8EF4-FA6E07D9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0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9AC-F82F-4708-92F8-CBD686A49BE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C5D-CD65-48F9-8EF4-FA6E07D9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9AC-F82F-4708-92F8-CBD686A49BE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C5D-CD65-48F9-8EF4-FA6E07D9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3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29AC-F82F-4708-92F8-CBD686A49BE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C5D-CD65-48F9-8EF4-FA6E07D9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8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329AC-F82F-4708-92F8-CBD686A49BE0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EC5D-CD65-48F9-8EF4-FA6E07D9F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8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Французская кухня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7128792" cy="4752528"/>
          </a:xfrm>
        </p:spPr>
      </p:pic>
    </p:spTree>
    <p:extLst>
      <p:ext uri="{BB962C8B-B14F-4D97-AF65-F5344CB8AC3E}">
        <p14:creationId xmlns:p14="http://schemas.microsoft.com/office/powerpoint/2010/main" val="15604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908720"/>
            <a:ext cx="7272808" cy="5217443"/>
          </a:xfrm>
        </p:spPr>
      </p:pic>
    </p:spTree>
    <p:extLst>
      <p:ext uri="{BB962C8B-B14F-4D97-AF65-F5344CB8AC3E}">
        <p14:creationId xmlns:p14="http://schemas.microsoft.com/office/powerpoint/2010/main" val="341287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124744"/>
            <a:ext cx="7200800" cy="5001419"/>
          </a:xfrm>
        </p:spPr>
      </p:pic>
    </p:spTree>
    <p:extLst>
      <p:ext uri="{BB962C8B-B14F-4D97-AF65-F5344CB8AC3E}">
        <p14:creationId xmlns:p14="http://schemas.microsoft.com/office/powerpoint/2010/main" val="420334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124744"/>
            <a:ext cx="7056784" cy="5001419"/>
          </a:xfrm>
        </p:spPr>
      </p:pic>
    </p:spTree>
    <p:extLst>
      <p:ext uri="{BB962C8B-B14F-4D97-AF65-F5344CB8AC3E}">
        <p14:creationId xmlns:p14="http://schemas.microsoft.com/office/powerpoint/2010/main" val="252714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912767" cy="5217443"/>
          </a:xfrm>
        </p:spPr>
      </p:pic>
    </p:spTree>
    <p:extLst>
      <p:ext uri="{BB962C8B-B14F-4D97-AF65-F5344CB8AC3E}">
        <p14:creationId xmlns:p14="http://schemas.microsoft.com/office/powerpoint/2010/main" val="386736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3647" y="1340771"/>
            <a:ext cx="5832649" cy="3960440"/>
          </a:xfrm>
        </p:spPr>
      </p:pic>
    </p:spTree>
    <p:extLst>
      <p:ext uri="{BB962C8B-B14F-4D97-AF65-F5344CB8AC3E}">
        <p14:creationId xmlns:p14="http://schemas.microsoft.com/office/powerpoint/2010/main" val="126812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054"/>
            <a:ext cx="4038600" cy="302825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49175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200799" cy="5217443"/>
          </a:xfrm>
        </p:spPr>
      </p:pic>
    </p:spTree>
    <p:extLst>
      <p:ext uri="{BB962C8B-B14F-4D97-AF65-F5344CB8AC3E}">
        <p14:creationId xmlns:p14="http://schemas.microsoft.com/office/powerpoint/2010/main" val="231839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908720"/>
            <a:ext cx="6034617" cy="5217443"/>
          </a:xfrm>
        </p:spPr>
      </p:pic>
    </p:spTree>
    <p:extLst>
      <p:ext uri="{BB962C8B-B14F-4D97-AF65-F5344CB8AC3E}">
        <p14:creationId xmlns:p14="http://schemas.microsoft.com/office/powerpoint/2010/main" val="244466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980728"/>
            <a:ext cx="6401684" cy="5145435"/>
          </a:xfrm>
        </p:spPr>
      </p:pic>
    </p:spTree>
    <p:extLst>
      <p:ext uri="{BB962C8B-B14F-4D97-AF65-F5344CB8AC3E}">
        <p14:creationId xmlns:p14="http://schemas.microsoft.com/office/powerpoint/2010/main" val="1139048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 appétit</a:t>
            </a:r>
            <a:r>
              <a:rPr lang="ru-RU" dirty="0" smtClean="0"/>
              <a:t> 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054"/>
            <a:ext cx="4038600" cy="302825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29767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Мари-Антуан Карем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4238741" cy="4392488"/>
          </a:xfrm>
        </p:spPr>
      </p:pic>
    </p:spTree>
    <p:extLst>
      <p:ext uri="{BB962C8B-B14F-4D97-AF65-F5344CB8AC3E}">
        <p14:creationId xmlns:p14="http://schemas.microsoft.com/office/powerpoint/2010/main" val="126736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040188" cy="639762"/>
          </a:xfrm>
        </p:spPr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Ратату́й (фр. </a:t>
            </a:r>
            <a:r>
              <a:rPr lang="en-US" dirty="0" smtClean="0">
                <a:ea typeface="Calibri"/>
                <a:cs typeface="Times New Roman"/>
              </a:rPr>
              <a:t>R</a:t>
            </a:r>
            <a:r>
              <a:rPr lang="ru-RU" dirty="0" smtClean="0">
                <a:ea typeface="Calibri"/>
                <a:cs typeface="Times New Roman"/>
              </a:rPr>
              <a:t>atatouille)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905460" cy="3532391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6016" y="620688"/>
            <a:ext cx="4041775" cy="639762"/>
          </a:xfrm>
        </p:spPr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Киш (фр. quiche) 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319672" cy="3524423"/>
          </a:xfrm>
        </p:spPr>
      </p:pic>
    </p:spTree>
    <p:extLst>
      <p:ext uri="{BB962C8B-B14F-4D97-AF65-F5344CB8AC3E}">
        <p14:creationId xmlns:p14="http://schemas.microsoft.com/office/powerpoint/2010/main" val="115747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620688"/>
            <a:ext cx="4040188" cy="639762"/>
          </a:xfrm>
        </p:spPr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Рокфо́р (фр. Roquefort)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620688"/>
            <a:ext cx="4041775" cy="639762"/>
          </a:xfrm>
        </p:spPr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Камамбе́р (фр. </a:t>
            </a:r>
            <a:r>
              <a:rPr lang="en-US" dirty="0" smtClean="0">
                <a:ea typeface="Calibri"/>
                <a:cs typeface="Times New Roman"/>
              </a:rPr>
              <a:t>C</a:t>
            </a:r>
            <a:r>
              <a:rPr lang="ru-RU" dirty="0" smtClean="0">
                <a:ea typeface="Calibri"/>
                <a:cs typeface="Times New Roman"/>
              </a:rPr>
              <a:t>amembert)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707904" cy="36004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027772" cy="3672408"/>
          </a:xfrm>
        </p:spPr>
      </p:pic>
    </p:spTree>
    <p:extLst>
      <p:ext uri="{BB962C8B-B14F-4D97-AF65-F5344CB8AC3E}">
        <p14:creationId xmlns:p14="http://schemas.microsoft.com/office/powerpoint/2010/main" val="370942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4040188" cy="63976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910"/>
              </a:spcAft>
            </a:pPr>
            <a:endParaRPr lang="ru-RU" sz="1600" dirty="0">
              <a:ea typeface="Calibri"/>
              <a:cs typeface="Times New Roman"/>
            </a:endParaRPr>
          </a:p>
          <a:p>
            <a:r>
              <a:rPr lang="ru-RU" sz="2800" b="0" dirty="0" smtClean="0"/>
              <a:t>Яблочный пирог «Татен»</a:t>
            </a:r>
            <a:endParaRPr lang="ru-RU" sz="2800" b="0" dirty="0"/>
          </a:p>
        </p:txBody>
      </p:sp>
      <p:pic>
        <p:nvPicPr>
          <p:cNvPr id="11" name="main_image" descr="Яблочный пирог &quot;Татен&quot;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11560" y="1844824"/>
            <a:ext cx="3528392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716016" y="692696"/>
            <a:ext cx="4041775" cy="639762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Печенье «Палмьерс»</a:t>
            </a:r>
            <a:endParaRPr lang="ru-RU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Объект 11" descr="http://www.frenchmeal.ru/images/stories/369473.jpg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860032" y="1844824"/>
            <a:ext cx="3609404" cy="345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578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6883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блюда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506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Ингридиенты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8142" y="1626353"/>
            <a:ext cx="5179683" cy="4464497"/>
          </a:xfrm>
        </p:spPr>
      </p:pic>
    </p:spTree>
    <p:extLst>
      <p:ext uri="{BB962C8B-B14F-4D97-AF65-F5344CB8AC3E}">
        <p14:creationId xmlns:p14="http://schemas.microsoft.com/office/powerpoint/2010/main" val="40027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56785" cy="5145435"/>
          </a:xfrm>
        </p:spPr>
      </p:pic>
    </p:spTree>
    <p:extLst>
      <p:ext uri="{BB962C8B-B14F-4D97-AF65-F5344CB8AC3E}">
        <p14:creationId xmlns:p14="http://schemas.microsoft.com/office/powerpoint/2010/main" val="1062186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47</Words>
  <Application>Microsoft Office PowerPoint</Application>
  <PresentationFormat>Экран (4:3)</PresentationFormat>
  <Paragraphs>14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Французская кухня</vt:lpstr>
      <vt:lpstr>Мари-Антуан Карем </vt:lpstr>
      <vt:lpstr>Презентация PowerPoint</vt:lpstr>
      <vt:lpstr>Презентация PowerPoint</vt:lpstr>
      <vt:lpstr>Презентация PowerPoint</vt:lpstr>
      <vt:lpstr>Подготовка</vt:lpstr>
      <vt:lpstr>Выбор блюда</vt:lpstr>
      <vt:lpstr>Ингридиенты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Bon appétit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Французская кухня</dc:title>
  <dc:creator>дочка</dc:creator>
  <cp:lastModifiedBy>дочка</cp:lastModifiedBy>
  <cp:revision>10</cp:revision>
  <dcterms:created xsi:type="dcterms:W3CDTF">2012-10-30T12:30:51Z</dcterms:created>
  <dcterms:modified xsi:type="dcterms:W3CDTF">2012-10-31T04:57:00Z</dcterms:modified>
</cp:coreProperties>
</file>